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3" r:id="rId5"/>
    <p:sldMasterId id="2147483686" r:id="rId6"/>
    <p:sldMasterId id="2147483699" r:id="rId7"/>
    <p:sldMasterId id="2147483712" r:id="rId8"/>
    <p:sldMasterId id="2147483725" r:id="rId9"/>
    <p:sldMasterId id="2147483738" r:id="rId10"/>
    <p:sldMasterId id="2147483761" r:id="rId11"/>
    <p:sldMasterId id="2147483798" r:id="rId12"/>
    <p:sldMasterId id="2147483821" r:id="rId13"/>
    <p:sldMasterId id="2147483834" r:id="rId14"/>
  </p:sldMasterIdLst>
  <p:notesMasterIdLst>
    <p:notesMasterId r:id="rId24"/>
  </p:notesMasterIdLst>
  <p:sldIdLst>
    <p:sldId id="515" r:id="rId15"/>
    <p:sldId id="522" r:id="rId16"/>
    <p:sldId id="523" r:id="rId17"/>
    <p:sldId id="524" r:id="rId18"/>
    <p:sldId id="530" r:id="rId19"/>
    <p:sldId id="532" r:id="rId20"/>
    <p:sldId id="526" r:id="rId21"/>
    <p:sldId id="533" r:id="rId22"/>
    <p:sldId id="528" r:id="rId23"/>
  </p:sldIdLst>
  <p:sldSz cx="10058400" cy="7772400"/>
  <p:notesSz cx="7010400" cy="92964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9A70E2B-5326-4FDC-B20B-96BE5715783C}">
          <p14:sldIdLst>
            <p14:sldId id="515"/>
            <p14:sldId id="522"/>
            <p14:sldId id="523"/>
            <p14:sldId id="524"/>
            <p14:sldId id="530"/>
            <p14:sldId id="532"/>
            <p14:sldId id="526"/>
            <p14:sldId id="533"/>
            <p14:sldId id="52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BF54"/>
    <a:srgbClr val="E8E8E8"/>
    <a:srgbClr val="6D6D6D"/>
    <a:srgbClr val="00B724"/>
    <a:srgbClr val="9D93C3"/>
    <a:srgbClr val="1794A1"/>
    <a:srgbClr val="63C7C2"/>
    <a:srgbClr val="3EC08B"/>
    <a:srgbClr val="9584DC"/>
    <a:srgbClr val="929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3386" autoAdjust="0"/>
    <p:restoredTop sz="94224" autoAdjust="0"/>
  </p:normalViewPr>
  <p:slideViewPr>
    <p:cSldViewPr>
      <p:cViewPr>
        <p:scale>
          <a:sx n="70" d="100"/>
          <a:sy n="70" d="100"/>
        </p:scale>
        <p:origin x="-58" y="-125"/>
      </p:cViewPr>
      <p:guideLst>
        <p:guide orient="horz" pos="2448"/>
        <p:guide pos="6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99931C-A972-486B-B214-5A1BDA7AD081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696913"/>
            <a:ext cx="45116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204F10-8391-4371-9620-2A75794C5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15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64E8FC1-B3EB-4D9A-9F23-84CA1D665AC8}" type="slidenum">
              <a:rPr lang="en-US" altLang="en-US" smtClean="0"/>
              <a:pPr eaLnBrk="1" hangingPunct="1"/>
              <a:t>1</a:t>
            </a:fld>
            <a:endParaRPr lang="en-US" altLang="en-US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696913"/>
            <a:ext cx="4511675" cy="34861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04F10-8391-4371-9620-2A75794C513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52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696913"/>
            <a:ext cx="45116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04F10-8391-4371-9620-2A75794C513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54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lobe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0054908" cy="777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TD Logo B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9" y="474980"/>
            <a:ext cx="1018064" cy="93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TD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457519" y="474980"/>
            <a:ext cx="1018064" cy="93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52281" y="1498708"/>
            <a:ext cx="5130483" cy="1419542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CA" noProof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2281" y="3058585"/>
            <a:ext cx="5130483" cy="809625"/>
          </a:xfrm>
        </p:spPr>
        <p:txBody>
          <a:bodyPr lIns="0" tIns="0" rIns="0" bIns="0"/>
          <a:lstStyle>
            <a:lvl1pPr marL="0" indent="0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CA" noProof="0" smtClean="0"/>
          </a:p>
        </p:txBody>
      </p:sp>
    </p:spTree>
    <p:extLst>
      <p:ext uri="{BB962C8B-B14F-4D97-AF65-F5344CB8AC3E}">
        <p14:creationId xmlns:p14="http://schemas.microsoft.com/office/powerpoint/2010/main" val="1977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C9BA-F84E-47B2-BBB7-95A953C4E356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295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Rock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" y="2"/>
            <a:ext cx="10054908" cy="777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TD Logo 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9" y="474980"/>
            <a:ext cx="1018064" cy="93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TD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457519" y="474980"/>
            <a:ext cx="1018064" cy="93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52281" y="1498708"/>
            <a:ext cx="5130483" cy="1419542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3600"/>
            </a:lvl1pPr>
          </a:lstStyle>
          <a:p>
            <a:pPr lvl="0"/>
            <a:r>
              <a:rPr lang="en-US" noProof="0" smtClean="0"/>
              <a:t>Master Title First Line </a:t>
            </a:r>
            <a:br>
              <a:rPr lang="en-US" noProof="0" smtClean="0"/>
            </a:br>
            <a:r>
              <a:rPr lang="en-US" noProof="0" smtClean="0"/>
              <a:t>Master Title Second Line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2281" y="3058585"/>
            <a:ext cx="5130483" cy="809625"/>
          </a:xfrm>
        </p:spPr>
        <p:txBody>
          <a:bodyPr lIns="0" tIns="0" rIns="0" bIns="0"/>
          <a:lstStyle>
            <a:lvl1pPr marL="0" indent="0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  <a:p>
            <a:pPr lvl="0"/>
            <a:r>
              <a:rPr lang="en-US" noProof="0" smtClean="0"/>
              <a:t>Line 2</a:t>
            </a:r>
          </a:p>
        </p:txBody>
      </p:sp>
    </p:spTree>
    <p:extLst>
      <p:ext uri="{BB962C8B-B14F-4D97-AF65-F5344CB8AC3E}">
        <p14:creationId xmlns:p14="http://schemas.microsoft.com/office/powerpoint/2010/main" val="27351308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443B5-82CA-41AE-BDC2-5D982FD82943}" type="slidenum">
              <a:rPr lang="en-US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A737B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617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6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D3C2E-CE36-4177-861D-A5FB590D3C16}" type="slidenum">
              <a:rPr lang="en-US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A737B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251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689420"/>
            <a:ext cx="4191000" cy="53057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89420"/>
            <a:ext cx="4191000" cy="53057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E0ED1-183B-4ABB-AD2D-B93F4CA9C6A5}" type="slidenum">
              <a:rPr lang="en-US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A737B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556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04EAB-541B-4F8B-9508-C93027866D46}" type="slidenum">
              <a:rPr lang="en-US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A737B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530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92E5A-51D9-4203-904E-A089A37FA52F}" type="slidenum">
              <a:rPr lang="en-US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A737B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098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9C5EB-DF75-4DB4-B884-97AEC3EBF45E}" type="slidenum">
              <a:rPr lang="en-US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A737B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867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309458"/>
            <a:ext cx="5622926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8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1DDC8-B618-4AAB-8359-B1DEF4E738A6}" type="slidenum">
              <a:rPr lang="en-US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A737B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35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2556E-E8F9-4371-A525-0E69A381F03E}" type="slidenum">
              <a:rPr lang="en-US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A737B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765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B617A-321A-42B4-B191-E24C1AA561C2}" type="slidenum">
              <a:rPr lang="en-US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A737B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9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1" y="437200"/>
            <a:ext cx="2137410" cy="6557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437200"/>
            <a:ext cx="6244590" cy="6557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F83D6-4B27-43D5-A0FE-5C396F8A9DEE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767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1" y="437200"/>
            <a:ext cx="2137410" cy="6557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437200"/>
            <a:ext cx="6244590" cy="6557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6DEDF-93B0-4B7C-92E8-903CC1ED9F27}" type="slidenum">
              <a:rPr lang="en-US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A737B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98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2" y="437198"/>
            <a:ext cx="7716679" cy="8851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4380" y="1689420"/>
            <a:ext cx="4191000" cy="53057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89420"/>
            <a:ext cx="4191000" cy="53057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1EC08-6156-4A9E-A872-DE00B7F14A9D}" type="slidenum">
              <a:rPr lang="en-US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A737B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388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Rock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" y="2"/>
            <a:ext cx="10054908" cy="777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TD Logo 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9" y="474980"/>
            <a:ext cx="1018064" cy="93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TD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457519" y="474980"/>
            <a:ext cx="1018064" cy="93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52281" y="1498708"/>
            <a:ext cx="5130483" cy="1419542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3600"/>
            </a:lvl1pPr>
          </a:lstStyle>
          <a:p>
            <a:pPr lvl="0"/>
            <a:r>
              <a:rPr lang="en-US" noProof="0" smtClean="0"/>
              <a:t>Master Title First Line </a:t>
            </a:r>
            <a:br>
              <a:rPr lang="en-US" noProof="0" smtClean="0"/>
            </a:br>
            <a:r>
              <a:rPr lang="en-US" noProof="0" smtClean="0"/>
              <a:t>Master Title Second Line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2281" y="3058585"/>
            <a:ext cx="5130483" cy="809625"/>
          </a:xfrm>
        </p:spPr>
        <p:txBody>
          <a:bodyPr lIns="0" tIns="0" rIns="0" bIns="0"/>
          <a:lstStyle>
            <a:lvl1pPr marL="0" indent="0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  <a:p>
            <a:pPr lvl="0"/>
            <a:r>
              <a:rPr lang="en-US" noProof="0" smtClean="0"/>
              <a:t>Line 2</a:t>
            </a:r>
          </a:p>
        </p:txBody>
      </p:sp>
    </p:spTree>
    <p:extLst>
      <p:ext uri="{BB962C8B-B14F-4D97-AF65-F5344CB8AC3E}">
        <p14:creationId xmlns:p14="http://schemas.microsoft.com/office/powerpoint/2010/main" val="5565673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E7891-C7D1-445B-80CA-A1CBDAA4E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3020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6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A1ED0-DBF5-4704-9BB4-B13D3D38C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5050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689420"/>
            <a:ext cx="4191000" cy="53057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89420"/>
            <a:ext cx="4191000" cy="53057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01816-AFE9-4B63-8202-30AAC2983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3554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7EACF-91C3-46FA-B6BC-76B20A752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940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A4D17-8B1E-4235-96D3-9DEE5EE85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336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04531-9833-4535-A26B-E37420B75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497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309458"/>
            <a:ext cx="5622926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8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9203B-7ADC-4CA1-B6FB-E76FEA71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9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1" y="437198"/>
            <a:ext cx="7461727" cy="8851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4380" y="1689420"/>
            <a:ext cx="4191000" cy="53057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020" y="1689420"/>
            <a:ext cx="4191000" cy="2565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13020" y="4427750"/>
            <a:ext cx="4191000" cy="25674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CDDB4-F138-4B39-BBD1-24AAE1E3C8E1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250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E232F-9810-4D61-BD1E-C9CD0823E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4885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FA26C-355F-4A16-AC39-782868B7F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772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1" y="437200"/>
            <a:ext cx="2137410" cy="6557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437200"/>
            <a:ext cx="6244590" cy="6557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52C5E-D0B9-4F58-93AE-6B86EDD0E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901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2" y="437198"/>
            <a:ext cx="7716679" cy="8851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4380" y="1689420"/>
            <a:ext cx="4191000" cy="53057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89420"/>
            <a:ext cx="4191000" cy="53057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409B-DE8D-4B64-B981-C497B6CD0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825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Rock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" y="2"/>
            <a:ext cx="10054908" cy="777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TD Logo 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9" y="474980"/>
            <a:ext cx="1018064" cy="93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TD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457519" y="474980"/>
            <a:ext cx="1018064" cy="93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52281" y="1498708"/>
            <a:ext cx="5130483" cy="1419542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3600"/>
            </a:lvl1pPr>
          </a:lstStyle>
          <a:p>
            <a:pPr lvl="0"/>
            <a:r>
              <a:rPr lang="en-US" noProof="0" smtClean="0"/>
              <a:t>Master Title First Line </a:t>
            </a:r>
            <a:br>
              <a:rPr lang="en-US" noProof="0" smtClean="0"/>
            </a:br>
            <a:r>
              <a:rPr lang="en-US" noProof="0" smtClean="0"/>
              <a:t>Master Title Second Line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2281" y="3058585"/>
            <a:ext cx="5130483" cy="809625"/>
          </a:xfrm>
        </p:spPr>
        <p:txBody>
          <a:bodyPr lIns="0" tIns="0" rIns="0" bIns="0"/>
          <a:lstStyle>
            <a:lvl1pPr marL="0" indent="0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  <a:p>
            <a:pPr lvl="0"/>
            <a:r>
              <a:rPr lang="en-US" noProof="0" smtClean="0"/>
              <a:t>Line 2</a:t>
            </a:r>
          </a:p>
        </p:txBody>
      </p:sp>
    </p:spTree>
    <p:extLst>
      <p:ext uri="{BB962C8B-B14F-4D97-AF65-F5344CB8AC3E}">
        <p14:creationId xmlns:p14="http://schemas.microsoft.com/office/powerpoint/2010/main" val="21733744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29A72-7FDE-4A57-B731-71787A4AD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442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6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D60A3-EC3E-4736-A4DB-D0CA7F74C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004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689420"/>
            <a:ext cx="4191000" cy="53057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89420"/>
            <a:ext cx="4191000" cy="53057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EF193-6888-4DE2-BA63-80BF651A3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737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C34AE-6969-40EA-BEB3-C97B044F3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880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986BF-A4A4-4704-847D-E9108C47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05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lobe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0054908" cy="777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TD Logo B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9" y="474980"/>
            <a:ext cx="1018064" cy="93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TD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457519" y="474980"/>
            <a:ext cx="1018064" cy="93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52281" y="1498708"/>
            <a:ext cx="5130483" cy="1419542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3600"/>
            </a:lvl1pPr>
          </a:lstStyle>
          <a:p>
            <a:pPr lvl="0"/>
            <a:r>
              <a:rPr lang="en-CA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2281" y="3058585"/>
            <a:ext cx="5130483" cy="809625"/>
          </a:xfrm>
        </p:spPr>
        <p:txBody>
          <a:bodyPr lIns="0" tIns="0" rIns="0" bIns="0"/>
          <a:lstStyle>
            <a:lvl1pPr marL="0" indent="0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CA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242750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CA11B-D056-4785-BEFF-3E8F92A96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888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309458"/>
            <a:ext cx="5622926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8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2ADF-6201-4088-B208-009BDAE7C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997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F09C8-12A9-4413-A305-0E51219F5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50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65741-F324-43FA-8ECF-0FC911B67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6693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1" y="437200"/>
            <a:ext cx="2137410" cy="6557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437200"/>
            <a:ext cx="6244590" cy="6557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A3088-525F-4108-9320-AA3099029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7967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2" y="437198"/>
            <a:ext cx="7716679" cy="8851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4380" y="1689420"/>
            <a:ext cx="4191000" cy="53057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89420"/>
            <a:ext cx="4191000" cy="53057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3B1EC-2848-4217-A860-B30682699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77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E4D8B-65D3-4BC8-87C6-04F0656F69E1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46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6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B9057-76D1-4E55-B5DF-9C2FE2B891A0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969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689420"/>
            <a:ext cx="4191000" cy="53057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89420"/>
            <a:ext cx="4191000" cy="53057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BAE45-F9F0-4098-807F-3DD1D6DF338D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65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94D52-D8A2-4F67-873E-FC0A07BEA304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CD175-8237-41F0-A226-237D0569C5FB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9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41504-4A2F-4CE8-A09D-39CB395A5E39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5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E4D8B-65D3-4BC8-87C6-04F0656F69E1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31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309458"/>
            <a:ext cx="5622926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8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965B1-8F24-4499-92F8-4A451D88ECC7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3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EECAB-D0A8-43AB-B711-78B1D8D8939C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02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C9BA-F84E-47B2-BBB7-95A953C4E356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08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1" y="437200"/>
            <a:ext cx="2137410" cy="6557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437200"/>
            <a:ext cx="6244590" cy="6557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F83D6-4B27-43D5-A0FE-5C396F8A9DEE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5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1" y="437198"/>
            <a:ext cx="7461727" cy="8851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4380" y="1689420"/>
            <a:ext cx="4191000" cy="53057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020" y="1689420"/>
            <a:ext cx="4191000" cy="2565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13020" y="4427750"/>
            <a:ext cx="4191000" cy="25674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CDDB4-F138-4B39-BBD1-24AAE1E3C8E1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69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lobe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0054908" cy="777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TD Logo B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9" y="474980"/>
            <a:ext cx="1018064" cy="93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TD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457519" y="474980"/>
            <a:ext cx="1018064" cy="93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52281" y="1498708"/>
            <a:ext cx="5130483" cy="1419542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3600"/>
            </a:lvl1pPr>
          </a:lstStyle>
          <a:p>
            <a:pPr lvl="0"/>
            <a:r>
              <a:rPr lang="en-CA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2281" y="3058585"/>
            <a:ext cx="5130483" cy="809625"/>
          </a:xfrm>
        </p:spPr>
        <p:txBody>
          <a:bodyPr lIns="0" tIns="0" rIns="0" bIns="0"/>
          <a:lstStyle>
            <a:lvl1pPr marL="0" indent="0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CA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55018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E4D8B-65D3-4BC8-87C6-04F0656F69E1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55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6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B9057-76D1-4E55-B5DF-9C2FE2B891A0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44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689420"/>
            <a:ext cx="4191000" cy="53057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89420"/>
            <a:ext cx="4191000" cy="53057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BAE45-F9F0-4098-807F-3DD1D6DF338D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51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94D52-D8A2-4F67-873E-FC0A07BEA304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68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6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B9057-76D1-4E55-B5DF-9C2FE2B891A0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954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CD175-8237-41F0-A226-237D0569C5FB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401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41504-4A2F-4CE8-A09D-39CB395A5E39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74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309458"/>
            <a:ext cx="5622926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8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965B1-8F24-4499-92F8-4A451D88ECC7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14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EECAB-D0A8-43AB-B711-78B1D8D8939C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822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C9BA-F84E-47B2-BBB7-95A953C4E356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7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1" y="437200"/>
            <a:ext cx="2137410" cy="6557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437200"/>
            <a:ext cx="6244590" cy="6557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F83D6-4B27-43D5-A0FE-5C396F8A9DEE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796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1" y="437198"/>
            <a:ext cx="7461727" cy="8851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4380" y="1689420"/>
            <a:ext cx="4191000" cy="53057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020" y="1689420"/>
            <a:ext cx="4191000" cy="2565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13020" y="4427750"/>
            <a:ext cx="4191000" cy="25674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CDDB4-F138-4B39-BBD1-24AAE1E3C8E1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808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1" y="437198"/>
            <a:ext cx="7461727" cy="8851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54380" y="1689420"/>
            <a:ext cx="8549640" cy="530574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44E89-3571-437F-9B02-A85667C7B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7662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1" y="437198"/>
            <a:ext cx="7461727" cy="8851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4380" y="1689420"/>
            <a:ext cx="4191000" cy="53057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89420"/>
            <a:ext cx="4191000" cy="53057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0B719-5024-4596-86F9-36562C33A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248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1" y="437198"/>
            <a:ext cx="7461727" cy="8851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54380" y="1689420"/>
            <a:ext cx="8549640" cy="530574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5A3BD-FA3F-46FB-840B-61D4B3D80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3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689420"/>
            <a:ext cx="4191000" cy="53057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89420"/>
            <a:ext cx="4191000" cy="53057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BAE45-F9F0-4098-807F-3DD1D6DF338D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40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lobe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0054908" cy="777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TD Logo B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9" y="474980"/>
            <a:ext cx="1018064" cy="93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TD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457519" y="474980"/>
            <a:ext cx="1018064" cy="93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52281" y="1498708"/>
            <a:ext cx="5130483" cy="1419542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3600"/>
            </a:lvl1pPr>
          </a:lstStyle>
          <a:p>
            <a:pPr lvl="0"/>
            <a:r>
              <a:rPr lang="en-CA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2281" y="3058585"/>
            <a:ext cx="5130483" cy="809625"/>
          </a:xfrm>
        </p:spPr>
        <p:txBody>
          <a:bodyPr lIns="0" tIns="0" rIns="0" bIns="0"/>
          <a:lstStyle>
            <a:lvl1pPr marL="0" indent="0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CA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82521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A01D7-38D6-41AF-BD55-9998F8565D3D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740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6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B92AC-8A26-4549-A968-993B43E09E6D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777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689420"/>
            <a:ext cx="4191000" cy="53057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89420"/>
            <a:ext cx="4191000" cy="53057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EE62B-F15C-455D-9CE6-878AD5F635E1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956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E6D54-5E8E-4AFD-A3C1-523D5F1F74A1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958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C8976-830B-4DAB-8A61-152B2EB01898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884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B745D-7D3C-4862-947B-FB63E9BCE99E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388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309458"/>
            <a:ext cx="5622926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8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922D3-B02C-4550-8BDA-DF8A05128B80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300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FA10D-7536-4E4C-8978-44A97A6A8DC0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877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0BBE5-09C7-44D5-9C04-CC504A648FF2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1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94D52-D8A2-4F67-873E-FC0A07BEA304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000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1" y="437200"/>
            <a:ext cx="2137410" cy="6557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437200"/>
            <a:ext cx="6244590" cy="6557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CB800-1EE1-44F5-8E70-A62494AE555E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985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1" y="437198"/>
            <a:ext cx="7461727" cy="8851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4380" y="1689420"/>
            <a:ext cx="4191000" cy="53057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020" y="1689420"/>
            <a:ext cx="4191000" cy="2565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13020" y="4427750"/>
            <a:ext cx="4191000" cy="25674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4C3E2-91EC-4D8F-B0E3-A64620363DF1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274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lobe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0054908" cy="777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TD Logo B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9" y="474980"/>
            <a:ext cx="1018064" cy="93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TD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457519" y="474980"/>
            <a:ext cx="1018064" cy="93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52281" y="1498708"/>
            <a:ext cx="5130483" cy="1419542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3600"/>
            </a:lvl1pPr>
          </a:lstStyle>
          <a:p>
            <a:pPr lvl="0"/>
            <a:r>
              <a:rPr lang="en-CA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2281" y="3058585"/>
            <a:ext cx="5130483" cy="809625"/>
          </a:xfrm>
        </p:spPr>
        <p:txBody>
          <a:bodyPr lIns="0" tIns="0" rIns="0" bIns="0"/>
          <a:lstStyle>
            <a:lvl1pPr marL="0" indent="0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CA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57658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A01D7-38D6-41AF-BD55-9998F8565D3D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596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6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B92AC-8A26-4549-A968-993B43E09E6D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024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689420"/>
            <a:ext cx="4191000" cy="53057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89420"/>
            <a:ext cx="4191000" cy="53057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EE62B-F15C-455D-9CE6-878AD5F635E1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408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E6D54-5E8E-4AFD-A3C1-523D5F1F74A1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308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C8976-830B-4DAB-8A61-152B2EB01898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094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B745D-7D3C-4862-947B-FB63E9BCE99E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975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309458"/>
            <a:ext cx="5622926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8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922D3-B02C-4550-8BDA-DF8A05128B80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8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CD175-8237-41F0-A226-237D0569C5FB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479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FA10D-7536-4E4C-8978-44A97A6A8DC0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183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0BBE5-09C7-44D5-9C04-CC504A648FF2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929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1" y="437200"/>
            <a:ext cx="2137410" cy="6557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437200"/>
            <a:ext cx="6244590" cy="6557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CB800-1EE1-44F5-8E70-A62494AE555E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526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1" y="437198"/>
            <a:ext cx="7461727" cy="8851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4380" y="1689420"/>
            <a:ext cx="4191000" cy="53057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020" y="1689420"/>
            <a:ext cx="4191000" cy="2565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13020" y="4427750"/>
            <a:ext cx="4191000" cy="25674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4C3E2-91EC-4D8F-B0E3-A64620363DF1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914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lobe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0054908" cy="777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TD Logo B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9" y="474980"/>
            <a:ext cx="1018064" cy="93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TD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457519" y="474980"/>
            <a:ext cx="1018064" cy="93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52281" y="1498708"/>
            <a:ext cx="5130483" cy="1419542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3600"/>
            </a:lvl1pPr>
          </a:lstStyle>
          <a:p>
            <a:pPr lvl="0"/>
            <a:r>
              <a:rPr lang="en-CA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2281" y="3058585"/>
            <a:ext cx="5130483" cy="809625"/>
          </a:xfrm>
        </p:spPr>
        <p:txBody>
          <a:bodyPr lIns="0" tIns="0" rIns="0" bIns="0"/>
          <a:lstStyle>
            <a:lvl1pPr marL="0" indent="0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CA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26498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A01D7-38D6-41AF-BD55-9998F8565D3D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97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6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B92AC-8A26-4549-A968-993B43E09E6D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534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689420"/>
            <a:ext cx="4191000" cy="53057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89420"/>
            <a:ext cx="4191000" cy="53057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EE62B-F15C-455D-9CE6-878AD5F635E1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916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E6D54-5E8E-4AFD-A3C1-523D5F1F74A1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641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C8976-830B-4DAB-8A61-152B2EB01898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41504-4A2F-4CE8-A09D-39CB395A5E39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727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B745D-7D3C-4862-947B-FB63E9BCE99E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123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309458"/>
            <a:ext cx="5622926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8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922D3-B02C-4550-8BDA-DF8A05128B80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336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FA10D-7536-4E4C-8978-44A97A6A8DC0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649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0BBE5-09C7-44D5-9C04-CC504A648FF2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725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1" y="437200"/>
            <a:ext cx="2137410" cy="6557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437200"/>
            <a:ext cx="6244590" cy="6557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CB800-1EE1-44F5-8E70-A62494AE555E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501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1" y="437198"/>
            <a:ext cx="7461727" cy="8851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4380" y="1689420"/>
            <a:ext cx="4191000" cy="53057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020" y="1689420"/>
            <a:ext cx="4191000" cy="2565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13020" y="4427750"/>
            <a:ext cx="4191000" cy="25674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4C3E2-91EC-4D8F-B0E3-A64620363DF1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778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Rock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" y="2"/>
            <a:ext cx="10054908" cy="777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TD Logo 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9" y="474980"/>
            <a:ext cx="1018064" cy="93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TD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457519" y="474980"/>
            <a:ext cx="1018064" cy="93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52281" y="1498708"/>
            <a:ext cx="5130483" cy="1419542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3600"/>
            </a:lvl1pPr>
          </a:lstStyle>
          <a:p>
            <a:pPr lvl="0"/>
            <a:r>
              <a:rPr lang="en-US" noProof="0" smtClean="0"/>
              <a:t>Master Title First Line </a:t>
            </a:r>
            <a:br>
              <a:rPr lang="en-US" noProof="0" smtClean="0"/>
            </a:br>
            <a:r>
              <a:rPr lang="en-US" noProof="0" smtClean="0"/>
              <a:t>Master Title Second Line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2281" y="3058585"/>
            <a:ext cx="5130483" cy="809625"/>
          </a:xfrm>
        </p:spPr>
        <p:txBody>
          <a:bodyPr lIns="0" tIns="0" rIns="0" bIns="0"/>
          <a:lstStyle>
            <a:lvl1pPr marL="0" indent="0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  <a:p>
            <a:pPr lvl="0"/>
            <a:r>
              <a:rPr lang="en-US" noProof="0" smtClean="0"/>
              <a:t>Line 2</a:t>
            </a:r>
          </a:p>
        </p:txBody>
      </p:sp>
    </p:spTree>
    <p:extLst>
      <p:ext uri="{BB962C8B-B14F-4D97-AF65-F5344CB8AC3E}">
        <p14:creationId xmlns:p14="http://schemas.microsoft.com/office/powerpoint/2010/main" val="15307683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6DDEB-7EE8-4800-979B-1355C617B501}" type="slidenum">
              <a:rPr lang="en-US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A737B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103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6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C138A-E494-4525-809B-0BE88FE0F501}" type="slidenum">
              <a:rPr lang="en-US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A737B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107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689420"/>
            <a:ext cx="4191000" cy="53057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89420"/>
            <a:ext cx="4191000" cy="53057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383B7-5D27-4910-878E-CAC9635DD5D2}" type="slidenum">
              <a:rPr lang="en-US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A737B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7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309458"/>
            <a:ext cx="5622926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8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965B1-8F24-4499-92F8-4A451D88ECC7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57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60508-8BA4-4314-BDB0-77ADF872E7EE}" type="slidenum">
              <a:rPr lang="en-US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A737B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138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B7D6E-ED43-4C37-B8F8-80E78AAFAE1C}" type="slidenum">
              <a:rPr lang="en-US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A737B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268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2F97C-8447-47D3-A734-FC1FFE7D78FB}" type="slidenum">
              <a:rPr lang="en-US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A737B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23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309458"/>
            <a:ext cx="5622926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8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237E7-C663-488F-BAFA-25ED8CA5269E}" type="slidenum">
              <a:rPr lang="en-US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A737B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404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9A45C-A5E0-4145-BF7E-912F56C8C8C5}" type="slidenum">
              <a:rPr lang="en-US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A737B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903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5DC35-3240-46A8-B00F-8E90F225D8E6}" type="slidenum">
              <a:rPr lang="en-US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A737B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181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1" y="437200"/>
            <a:ext cx="2137410" cy="6557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437200"/>
            <a:ext cx="6244590" cy="6557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75D10-1A09-45D0-BFC7-3BD68D5D6B7C}" type="slidenum">
              <a:rPr lang="en-US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A737B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967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2" y="437198"/>
            <a:ext cx="7716679" cy="8851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4380" y="1689420"/>
            <a:ext cx="4191000" cy="53057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89420"/>
            <a:ext cx="4191000" cy="53057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499C-DD09-4CA3-86FE-146FAFA26D3C}" type="slidenum">
              <a:rPr lang="en-US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6A737B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632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Rock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" y="2"/>
            <a:ext cx="10054908" cy="777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TD Logo B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9" y="474980"/>
            <a:ext cx="1018064" cy="93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TD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457519" y="474980"/>
            <a:ext cx="1018064" cy="93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52281" y="1498708"/>
            <a:ext cx="5130483" cy="1419542"/>
          </a:xfrm>
        </p:spPr>
        <p:txBody>
          <a:bodyPr lIns="0" tIns="0" rIns="0" bIns="0" anchor="b"/>
          <a:lstStyle>
            <a:lvl1pPr>
              <a:lnSpc>
                <a:spcPct val="90000"/>
              </a:lnSpc>
              <a:defRPr sz="3600"/>
            </a:lvl1pPr>
          </a:lstStyle>
          <a:p>
            <a:pPr lvl="0"/>
            <a:r>
              <a:rPr lang="en-US" noProof="0" smtClean="0"/>
              <a:t>Master Title First Line </a:t>
            </a:r>
            <a:br>
              <a:rPr lang="en-US" noProof="0" smtClean="0"/>
            </a:br>
            <a:r>
              <a:rPr lang="en-US" noProof="0" smtClean="0"/>
              <a:t>Master Title Second Line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2281" y="3058585"/>
            <a:ext cx="5130483" cy="809625"/>
          </a:xfrm>
        </p:spPr>
        <p:txBody>
          <a:bodyPr lIns="0" tIns="0" rIns="0" bIns="0"/>
          <a:lstStyle>
            <a:lvl1pPr marL="0" indent="0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  <a:p>
            <a:pPr lvl="0"/>
            <a:r>
              <a:rPr lang="en-US" noProof="0" smtClean="0"/>
              <a:t>Line 2</a:t>
            </a:r>
          </a:p>
        </p:txBody>
      </p:sp>
    </p:spTree>
    <p:extLst>
      <p:ext uri="{BB962C8B-B14F-4D97-AF65-F5344CB8AC3E}">
        <p14:creationId xmlns:p14="http://schemas.microsoft.com/office/powerpoint/2010/main" val="35845096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F1BA6-801B-42A6-8713-6750379B9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3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EECAB-D0A8-43AB-B711-78B1D8D8939C}" type="slidenum">
              <a:rPr lang="en-CA">
                <a:solidFill>
                  <a:srgbClr val="6A737B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625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6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A0CA8-67C2-4B31-96CB-FE2458156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75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689420"/>
            <a:ext cx="4191000" cy="53057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89420"/>
            <a:ext cx="4191000" cy="530574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E18BE-885F-4277-ADC1-7F3CF417B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683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DF353-BFCB-4F9E-B9D4-B9F51B54A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6901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E9D6C-632A-4EA5-8F91-FC2235FEF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259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ED0FE-1EB1-43EE-B56E-743C8756A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522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309458"/>
            <a:ext cx="5622926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8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76599-21B4-4EDF-A844-3412967E8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9787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289CF-EF06-4E57-A604-E3FED6670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556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18F15-BB31-460B-9D5F-DC4EC59EF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496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1" y="437200"/>
            <a:ext cx="2137410" cy="6557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1" y="437200"/>
            <a:ext cx="6244590" cy="6557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F1302-C9CB-4DF1-98DC-144B4D06F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40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2" y="437198"/>
            <a:ext cx="7716679" cy="8851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4380" y="1689420"/>
            <a:ext cx="4191000" cy="53057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89420"/>
            <a:ext cx="4191000" cy="53057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BD66F-6945-48AE-A6A0-DC5AC7FA2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45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D Logo B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5" y="629710"/>
            <a:ext cx="543084" cy="50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TD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48715" y="629710"/>
            <a:ext cx="543084" cy="50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54381" y="437198"/>
            <a:ext cx="7461727" cy="88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1689420"/>
            <a:ext cx="8549640" cy="530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0815" y="7452150"/>
            <a:ext cx="712470" cy="23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0CDA14-0B54-415E-971C-9BA9C9F8F165}" type="slidenum">
              <a:rPr lang="en-CA">
                <a:solidFill>
                  <a:srgbClr val="6A737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748" y="7340600"/>
            <a:ext cx="10054908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4381" y="7439556"/>
            <a:ext cx="5781834" cy="24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6A737B"/>
              </a:solidFill>
            </a:endParaRPr>
          </a:p>
        </p:txBody>
      </p:sp>
      <p:sp>
        <p:nvSpPr>
          <p:cNvPr id="2" name="fl"/>
          <p:cNvSpPr txBox="1"/>
          <p:nvPr/>
        </p:nvSpPr>
        <p:spPr>
          <a:xfrm>
            <a:off x="0" y="7389537"/>
            <a:ext cx="10058400" cy="418576"/>
          </a:xfrm>
          <a:prstGeom prst="rect">
            <a:avLst/>
          </a:prstGeom>
          <a:noFill/>
        </p:spPr>
        <p:txBody>
          <a:bodyPr vert="horz" lIns="101882" tIns="50941" rIns="101882" bIns="50941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5pPr>
      <a:lvl6pPr marL="509412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6pPr>
      <a:lvl7pPr marL="101882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7pPr>
      <a:lvl8pPr marL="152823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8pPr>
      <a:lvl9pPr marL="203764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0013" indent="-260013" algn="l" rtl="0" eaLnBrk="1" fontAlgn="base" hangingPunct="1">
        <a:lnSpc>
          <a:spcPct val="95000"/>
        </a:lnSpc>
        <a:spcBef>
          <a:spcPct val="11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200">
          <a:solidFill>
            <a:schemeClr val="bg2"/>
          </a:solidFill>
          <a:latin typeface="+mn-lt"/>
          <a:ea typeface="+mn-ea"/>
          <a:cs typeface="+mn-cs"/>
        </a:defRPr>
      </a:lvl1pPr>
      <a:lvl2pPr marL="458118" indent="-196337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>
          <a:solidFill>
            <a:schemeClr val="bg2"/>
          </a:solidFill>
          <a:latin typeface="+mn-lt"/>
          <a:cs typeface="+mn-cs"/>
        </a:defRPr>
      </a:lvl2pPr>
      <a:lvl3pPr marL="642072" indent="-182186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3pPr>
      <a:lvl4pPr marL="836639" indent="-192799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4pPr>
      <a:lvl5pPr marL="1022362" indent="-183954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5pPr>
      <a:lvl6pPr marL="1531774" indent="-183954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6pPr>
      <a:lvl7pPr marL="2041187" indent="-183954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7pPr>
      <a:lvl8pPr marL="2550599" indent="-183954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8pPr>
      <a:lvl9pPr marL="3060011" indent="-183954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TD Logo B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5" y="629710"/>
            <a:ext cx="543084" cy="50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5" descr="TD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48715" y="629710"/>
            <a:ext cx="543084" cy="50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54382" y="437198"/>
            <a:ext cx="7716679" cy="88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  <a:br>
              <a:rPr lang="en-US" smtClean="0"/>
            </a:br>
            <a:r>
              <a:rPr lang="en-US" smtClean="0"/>
              <a:t>Include Two Lines of Text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1689420"/>
            <a:ext cx="8549640" cy="530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0815" y="7452150"/>
            <a:ext cx="712470" cy="23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6A737B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F9AAD7-EE68-4725-B894-DBA6C090193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1748" y="7340600"/>
            <a:ext cx="10054908" cy="0"/>
          </a:xfrm>
          <a:prstGeom prst="line">
            <a:avLst/>
          </a:prstGeom>
          <a:noFill/>
          <a:ln w="444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4381" y="7439556"/>
            <a:ext cx="5781834" cy="24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6A737B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" name="fl"/>
          <p:cNvSpPr txBox="1"/>
          <p:nvPr/>
        </p:nvSpPr>
        <p:spPr>
          <a:xfrm>
            <a:off x="0" y="7389537"/>
            <a:ext cx="10058400" cy="418576"/>
          </a:xfrm>
          <a:prstGeom prst="rect">
            <a:avLst/>
          </a:prstGeom>
          <a:noFill/>
        </p:spPr>
        <p:txBody>
          <a:bodyPr vert="horz" lIns="101882" tIns="50941" rIns="101882" bIns="50941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5pPr>
      <a:lvl6pPr marL="509412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6pPr>
      <a:lvl7pPr marL="1018824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7pPr>
      <a:lvl8pPr marL="1528237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8pPr>
      <a:lvl9pPr marL="2037649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9pPr>
    </p:titleStyle>
    <p:bodyStyle>
      <a:lvl1pPr marL="260013" indent="-260013" algn="l" rtl="0" eaLnBrk="0" fontAlgn="base" hangingPunct="0">
        <a:lnSpc>
          <a:spcPct val="95000"/>
        </a:lnSpc>
        <a:spcBef>
          <a:spcPct val="11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200">
          <a:solidFill>
            <a:schemeClr val="bg2"/>
          </a:solidFill>
          <a:latin typeface="+mn-lt"/>
          <a:ea typeface="+mn-ea"/>
          <a:cs typeface="+mn-cs"/>
        </a:defRPr>
      </a:lvl1pPr>
      <a:lvl2pPr marL="458118" indent="-196337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>
          <a:solidFill>
            <a:schemeClr val="bg2"/>
          </a:solidFill>
          <a:latin typeface="+mn-lt"/>
        </a:defRPr>
      </a:lvl2pPr>
      <a:lvl3pPr marL="642072" indent="-182186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 sz="1800">
          <a:solidFill>
            <a:schemeClr val="bg2"/>
          </a:solidFill>
          <a:latin typeface="+mn-lt"/>
        </a:defRPr>
      </a:lvl3pPr>
      <a:lvl4pPr marL="836639" indent="-192799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 sz="1800">
          <a:solidFill>
            <a:schemeClr val="bg2"/>
          </a:solidFill>
          <a:latin typeface="+mn-lt"/>
        </a:defRPr>
      </a:lvl4pPr>
      <a:lvl5pPr marL="1022362" indent="-183954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 sz="1800">
          <a:solidFill>
            <a:schemeClr val="bg2"/>
          </a:solidFill>
          <a:latin typeface="+mn-lt"/>
        </a:defRPr>
      </a:lvl5pPr>
      <a:lvl6pPr marL="1531774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</a:defRPr>
      </a:lvl6pPr>
      <a:lvl7pPr marL="2041187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</a:defRPr>
      </a:lvl7pPr>
      <a:lvl8pPr marL="2550599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</a:defRPr>
      </a:lvl8pPr>
      <a:lvl9pPr marL="3060011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TD Logo B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5" y="629710"/>
            <a:ext cx="543084" cy="50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5" descr="TD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48715" y="629710"/>
            <a:ext cx="543084" cy="50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54382" y="437198"/>
            <a:ext cx="7716679" cy="88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  <a:br>
              <a:rPr lang="en-US" smtClean="0"/>
            </a:br>
            <a:r>
              <a:rPr lang="en-US" smtClean="0"/>
              <a:t>Include Two Lines of Text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1689420"/>
            <a:ext cx="8549640" cy="530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0815" y="7452150"/>
            <a:ext cx="712470" cy="23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6A737B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747057-1B5E-4250-B2BE-1D8A2E62B79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1748" y="7340600"/>
            <a:ext cx="10054908" cy="0"/>
          </a:xfrm>
          <a:prstGeom prst="line">
            <a:avLst/>
          </a:prstGeom>
          <a:noFill/>
          <a:ln w="444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4381" y="7439556"/>
            <a:ext cx="5781834" cy="24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6A737B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" name="fl"/>
          <p:cNvSpPr txBox="1"/>
          <p:nvPr/>
        </p:nvSpPr>
        <p:spPr>
          <a:xfrm>
            <a:off x="0" y="7389537"/>
            <a:ext cx="10058400" cy="418576"/>
          </a:xfrm>
          <a:prstGeom prst="rect">
            <a:avLst/>
          </a:prstGeom>
          <a:noFill/>
        </p:spPr>
        <p:txBody>
          <a:bodyPr vert="horz" lIns="101882" tIns="50941" rIns="101882" bIns="50941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3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5pPr>
      <a:lvl6pPr marL="509412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6pPr>
      <a:lvl7pPr marL="1018824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7pPr>
      <a:lvl8pPr marL="1528237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8pPr>
      <a:lvl9pPr marL="2037649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9pPr>
    </p:titleStyle>
    <p:bodyStyle>
      <a:lvl1pPr marL="260013" indent="-260013" algn="l" rtl="0" eaLnBrk="0" fontAlgn="base" hangingPunct="0">
        <a:lnSpc>
          <a:spcPct val="95000"/>
        </a:lnSpc>
        <a:spcBef>
          <a:spcPct val="11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200">
          <a:solidFill>
            <a:schemeClr val="bg2"/>
          </a:solidFill>
          <a:latin typeface="+mn-lt"/>
          <a:ea typeface="+mn-ea"/>
          <a:cs typeface="+mn-cs"/>
        </a:defRPr>
      </a:lvl1pPr>
      <a:lvl2pPr marL="458118" indent="-196337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>
          <a:solidFill>
            <a:schemeClr val="bg2"/>
          </a:solidFill>
          <a:latin typeface="+mn-lt"/>
        </a:defRPr>
      </a:lvl2pPr>
      <a:lvl3pPr marL="642072" indent="-182186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 sz="1800">
          <a:solidFill>
            <a:schemeClr val="bg2"/>
          </a:solidFill>
          <a:latin typeface="+mn-lt"/>
        </a:defRPr>
      </a:lvl3pPr>
      <a:lvl4pPr marL="836639" indent="-192799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 sz="1800">
          <a:solidFill>
            <a:schemeClr val="bg2"/>
          </a:solidFill>
          <a:latin typeface="+mn-lt"/>
        </a:defRPr>
      </a:lvl4pPr>
      <a:lvl5pPr marL="1022362" indent="-183954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 sz="1800">
          <a:solidFill>
            <a:schemeClr val="bg2"/>
          </a:solidFill>
          <a:latin typeface="+mn-lt"/>
        </a:defRPr>
      </a:lvl5pPr>
      <a:lvl6pPr marL="1531774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</a:defRPr>
      </a:lvl6pPr>
      <a:lvl7pPr marL="2041187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</a:defRPr>
      </a:lvl7pPr>
      <a:lvl8pPr marL="2550599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</a:defRPr>
      </a:lvl8pPr>
      <a:lvl9pPr marL="3060011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D Logo B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5" y="629710"/>
            <a:ext cx="543084" cy="50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TD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48715" y="629710"/>
            <a:ext cx="543084" cy="50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54381" y="437198"/>
            <a:ext cx="7461727" cy="88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1689420"/>
            <a:ext cx="8549640" cy="530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0815" y="7452150"/>
            <a:ext cx="712470" cy="23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0CDA14-0B54-415E-971C-9BA9C9F8F165}" type="slidenum">
              <a:rPr lang="en-CA">
                <a:solidFill>
                  <a:srgbClr val="6A737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748" y="7340600"/>
            <a:ext cx="10054908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4381" y="7439556"/>
            <a:ext cx="5781834" cy="24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6A737B"/>
              </a:solidFill>
            </a:endParaRPr>
          </a:p>
        </p:txBody>
      </p:sp>
      <p:sp>
        <p:nvSpPr>
          <p:cNvPr id="2" name="fl"/>
          <p:cNvSpPr txBox="1"/>
          <p:nvPr/>
        </p:nvSpPr>
        <p:spPr>
          <a:xfrm>
            <a:off x="0" y="7389537"/>
            <a:ext cx="10058400" cy="418576"/>
          </a:xfrm>
          <a:prstGeom prst="rect">
            <a:avLst/>
          </a:prstGeom>
          <a:noFill/>
        </p:spPr>
        <p:txBody>
          <a:bodyPr vert="horz" lIns="101882" tIns="50941" rIns="101882" bIns="50941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6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5pPr>
      <a:lvl6pPr marL="509412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6pPr>
      <a:lvl7pPr marL="1018824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7pPr>
      <a:lvl8pPr marL="1528237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8pPr>
      <a:lvl9pPr marL="2037649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0013" indent="-260013" algn="l" rtl="0" eaLnBrk="0" fontAlgn="base" hangingPunct="0">
        <a:lnSpc>
          <a:spcPct val="95000"/>
        </a:lnSpc>
        <a:spcBef>
          <a:spcPct val="11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200">
          <a:solidFill>
            <a:schemeClr val="bg2"/>
          </a:solidFill>
          <a:latin typeface="+mn-lt"/>
          <a:ea typeface="+mn-ea"/>
          <a:cs typeface="+mn-cs"/>
        </a:defRPr>
      </a:lvl1pPr>
      <a:lvl2pPr marL="458118" indent="-196337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>
          <a:solidFill>
            <a:schemeClr val="bg2"/>
          </a:solidFill>
          <a:latin typeface="+mn-lt"/>
          <a:cs typeface="+mn-cs"/>
        </a:defRPr>
      </a:lvl2pPr>
      <a:lvl3pPr marL="642072" indent="-182186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3pPr>
      <a:lvl4pPr marL="836639" indent="-192799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4pPr>
      <a:lvl5pPr marL="1022362" indent="-183954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5pPr>
      <a:lvl6pPr marL="1531774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6pPr>
      <a:lvl7pPr marL="2041187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7pPr>
      <a:lvl8pPr marL="2550599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8pPr>
      <a:lvl9pPr marL="3060011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D Logo BW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5" y="629710"/>
            <a:ext cx="543084" cy="50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TD 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48715" y="629710"/>
            <a:ext cx="543084" cy="50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54381" y="437198"/>
            <a:ext cx="7461727" cy="88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1689420"/>
            <a:ext cx="8549640" cy="530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0815" y="7452150"/>
            <a:ext cx="712470" cy="23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0CDA14-0B54-415E-971C-9BA9C9F8F165}" type="slidenum">
              <a:rPr lang="en-CA">
                <a:solidFill>
                  <a:srgbClr val="6A737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748" y="7340600"/>
            <a:ext cx="10054908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4381" y="7439556"/>
            <a:ext cx="5781834" cy="24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6A737B"/>
              </a:solidFill>
            </a:endParaRPr>
          </a:p>
        </p:txBody>
      </p:sp>
      <p:sp>
        <p:nvSpPr>
          <p:cNvPr id="2" name="fl"/>
          <p:cNvSpPr txBox="1"/>
          <p:nvPr/>
        </p:nvSpPr>
        <p:spPr>
          <a:xfrm>
            <a:off x="0" y="7389537"/>
            <a:ext cx="10058400" cy="418576"/>
          </a:xfrm>
          <a:prstGeom prst="rect">
            <a:avLst/>
          </a:prstGeom>
          <a:noFill/>
        </p:spPr>
        <p:txBody>
          <a:bodyPr vert="horz" lIns="101882" tIns="50941" rIns="101882" bIns="50941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5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847" r:id="rId13"/>
    <p:sldLayoutId id="2147483848" r:id="rId14"/>
    <p:sldLayoutId id="2147483849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5pPr>
      <a:lvl6pPr marL="509412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6pPr>
      <a:lvl7pPr marL="1018824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7pPr>
      <a:lvl8pPr marL="1528237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8pPr>
      <a:lvl9pPr marL="2037649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0013" indent="-260013" algn="l" rtl="0" eaLnBrk="0" fontAlgn="base" hangingPunct="0">
        <a:lnSpc>
          <a:spcPct val="95000"/>
        </a:lnSpc>
        <a:spcBef>
          <a:spcPct val="11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200">
          <a:solidFill>
            <a:schemeClr val="bg2"/>
          </a:solidFill>
          <a:latin typeface="+mn-lt"/>
          <a:ea typeface="+mn-ea"/>
          <a:cs typeface="+mn-cs"/>
        </a:defRPr>
      </a:lvl1pPr>
      <a:lvl2pPr marL="458118" indent="-196337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>
          <a:solidFill>
            <a:schemeClr val="bg2"/>
          </a:solidFill>
          <a:latin typeface="+mn-lt"/>
          <a:cs typeface="+mn-cs"/>
        </a:defRPr>
      </a:lvl2pPr>
      <a:lvl3pPr marL="642072" indent="-182186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3pPr>
      <a:lvl4pPr marL="836639" indent="-192799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4pPr>
      <a:lvl5pPr marL="1022362" indent="-183954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5pPr>
      <a:lvl6pPr marL="1531774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6pPr>
      <a:lvl7pPr marL="2041187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7pPr>
      <a:lvl8pPr marL="2550599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8pPr>
      <a:lvl9pPr marL="3060011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D Logo B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5" y="629710"/>
            <a:ext cx="543084" cy="50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TD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48715" y="629710"/>
            <a:ext cx="543084" cy="50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54381" y="437198"/>
            <a:ext cx="7461727" cy="88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1689420"/>
            <a:ext cx="8549640" cy="530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0815" y="7452150"/>
            <a:ext cx="712470" cy="23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B6C17-719D-4BB7-B931-7955F9819E83}" type="slidenum">
              <a:rPr lang="en-CA">
                <a:solidFill>
                  <a:srgbClr val="6A737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748" y="7340600"/>
            <a:ext cx="10054908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4381" y="7439556"/>
            <a:ext cx="5781834" cy="24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6A737B"/>
              </a:solidFill>
            </a:endParaRPr>
          </a:p>
        </p:txBody>
      </p:sp>
      <p:sp>
        <p:nvSpPr>
          <p:cNvPr id="2" name="fl"/>
          <p:cNvSpPr txBox="1"/>
          <p:nvPr/>
        </p:nvSpPr>
        <p:spPr>
          <a:xfrm>
            <a:off x="0" y="7389537"/>
            <a:ext cx="10058400" cy="418576"/>
          </a:xfrm>
          <a:prstGeom prst="rect">
            <a:avLst/>
          </a:prstGeom>
          <a:noFill/>
        </p:spPr>
        <p:txBody>
          <a:bodyPr vert="horz" lIns="101882" tIns="50941" rIns="101882" bIns="50941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9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5pPr>
      <a:lvl6pPr marL="509412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6pPr>
      <a:lvl7pPr marL="1018824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7pPr>
      <a:lvl8pPr marL="1528237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8pPr>
      <a:lvl9pPr marL="2037649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0013" indent="-260013" algn="l" rtl="0" eaLnBrk="0" fontAlgn="base" hangingPunct="0">
        <a:lnSpc>
          <a:spcPct val="95000"/>
        </a:lnSpc>
        <a:spcBef>
          <a:spcPct val="11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200">
          <a:solidFill>
            <a:schemeClr val="bg2"/>
          </a:solidFill>
          <a:latin typeface="+mn-lt"/>
          <a:ea typeface="+mn-ea"/>
          <a:cs typeface="+mn-cs"/>
        </a:defRPr>
      </a:lvl1pPr>
      <a:lvl2pPr marL="458118" indent="-196337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>
          <a:solidFill>
            <a:schemeClr val="bg2"/>
          </a:solidFill>
          <a:latin typeface="+mn-lt"/>
          <a:cs typeface="+mn-cs"/>
        </a:defRPr>
      </a:lvl2pPr>
      <a:lvl3pPr marL="642072" indent="-182186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3pPr>
      <a:lvl4pPr marL="836639" indent="-192799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4pPr>
      <a:lvl5pPr marL="1022362" indent="-183954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5pPr>
      <a:lvl6pPr marL="1531774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6pPr>
      <a:lvl7pPr marL="2041187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7pPr>
      <a:lvl8pPr marL="2550599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8pPr>
      <a:lvl9pPr marL="3060011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D Logo B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5" y="629710"/>
            <a:ext cx="543084" cy="50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TD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48715" y="629710"/>
            <a:ext cx="543084" cy="50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54381" y="437198"/>
            <a:ext cx="7461727" cy="88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1689420"/>
            <a:ext cx="8549640" cy="530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0815" y="7452150"/>
            <a:ext cx="712470" cy="23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B6C17-719D-4BB7-B931-7955F9819E83}" type="slidenum">
              <a:rPr lang="en-CA">
                <a:solidFill>
                  <a:srgbClr val="6A737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748" y="7340600"/>
            <a:ext cx="10054908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4381" y="7439556"/>
            <a:ext cx="5781834" cy="24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6A737B"/>
              </a:solidFill>
            </a:endParaRPr>
          </a:p>
        </p:txBody>
      </p:sp>
      <p:sp>
        <p:nvSpPr>
          <p:cNvPr id="2" name="fl"/>
          <p:cNvSpPr txBox="1"/>
          <p:nvPr/>
        </p:nvSpPr>
        <p:spPr>
          <a:xfrm>
            <a:off x="0" y="7389537"/>
            <a:ext cx="10058400" cy="418576"/>
          </a:xfrm>
          <a:prstGeom prst="rect">
            <a:avLst/>
          </a:prstGeom>
          <a:noFill/>
        </p:spPr>
        <p:txBody>
          <a:bodyPr vert="horz" lIns="101882" tIns="50941" rIns="101882" bIns="50941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9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5pPr>
      <a:lvl6pPr marL="509412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6pPr>
      <a:lvl7pPr marL="1018824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7pPr>
      <a:lvl8pPr marL="1528237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8pPr>
      <a:lvl9pPr marL="2037649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0013" indent="-260013" algn="l" rtl="0" eaLnBrk="0" fontAlgn="base" hangingPunct="0">
        <a:lnSpc>
          <a:spcPct val="95000"/>
        </a:lnSpc>
        <a:spcBef>
          <a:spcPct val="11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200">
          <a:solidFill>
            <a:schemeClr val="bg2"/>
          </a:solidFill>
          <a:latin typeface="+mn-lt"/>
          <a:ea typeface="+mn-ea"/>
          <a:cs typeface="+mn-cs"/>
        </a:defRPr>
      </a:lvl1pPr>
      <a:lvl2pPr marL="458118" indent="-196337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>
          <a:solidFill>
            <a:schemeClr val="bg2"/>
          </a:solidFill>
          <a:latin typeface="+mn-lt"/>
          <a:cs typeface="+mn-cs"/>
        </a:defRPr>
      </a:lvl2pPr>
      <a:lvl3pPr marL="642072" indent="-182186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3pPr>
      <a:lvl4pPr marL="836639" indent="-192799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4pPr>
      <a:lvl5pPr marL="1022362" indent="-183954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5pPr>
      <a:lvl6pPr marL="1531774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6pPr>
      <a:lvl7pPr marL="2041187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7pPr>
      <a:lvl8pPr marL="2550599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8pPr>
      <a:lvl9pPr marL="3060011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D Logo B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5" y="629710"/>
            <a:ext cx="543084" cy="50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TD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48715" y="629710"/>
            <a:ext cx="543084" cy="50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54381" y="437198"/>
            <a:ext cx="7461727" cy="88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1689420"/>
            <a:ext cx="8549640" cy="530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0815" y="7452150"/>
            <a:ext cx="712470" cy="23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B6C17-719D-4BB7-B931-7955F9819E83}" type="slidenum">
              <a:rPr lang="en-CA">
                <a:solidFill>
                  <a:srgbClr val="6A737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dirty="0">
              <a:solidFill>
                <a:srgbClr val="6A737B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748" y="7340600"/>
            <a:ext cx="10054908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4381" y="7439556"/>
            <a:ext cx="5781834" cy="24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6A737B"/>
              </a:solidFill>
            </a:endParaRPr>
          </a:p>
        </p:txBody>
      </p:sp>
      <p:sp>
        <p:nvSpPr>
          <p:cNvPr id="2" name="fl"/>
          <p:cNvSpPr txBox="1"/>
          <p:nvPr/>
        </p:nvSpPr>
        <p:spPr>
          <a:xfrm>
            <a:off x="0" y="7389537"/>
            <a:ext cx="10058400" cy="418576"/>
          </a:xfrm>
          <a:prstGeom prst="rect">
            <a:avLst/>
          </a:prstGeom>
          <a:noFill/>
        </p:spPr>
        <p:txBody>
          <a:bodyPr vert="horz" lIns="101882" tIns="50941" rIns="101882" bIns="50941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4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5pPr>
      <a:lvl6pPr marL="509412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6pPr>
      <a:lvl7pPr marL="1018824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7pPr>
      <a:lvl8pPr marL="1528237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8pPr>
      <a:lvl9pPr marL="2037649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0013" indent="-260013" algn="l" rtl="0" eaLnBrk="0" fontAlgn="base" hangingPunct="0">
        <a:lnSpc>
          <a:spcPct val="95000"/>
        </a:lnSpc>
        <a:spcBef>
          <a:spcPct val="11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200">
          <a:solidFill>
            <a:schemeClr val="bg2"/>
          </a:solidFill>
          <a:latin typeface="+mn-lt"/>
          <a:ea typeface="+mn-ea"/>
          <a:cs typeface="+mn-cs"/>
        </a:defRPr>
      </a:lvl1pPr>
      <a:lvl2pPr marL="458118" indent="-196337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>
          <a:solidFill>
            <a:schemeClr val="bg2"/>
          </a:solidFill>
          <a:latin typeface="+mn-lt"/>
          <a:cs typeface="+mn-cs"/>
        </a:defRPr>
      </a:lvl2pPr>
      <a:lvl3pPr marL="642072" indent="-182186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3pPr>
      <a:lvl4pPr marL="836639" indent="-192799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4pPr>
      <a:lvl5pPr marL="1022362" indent="-183954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5pPr>
      <a:lvl6pPr marL="1531774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6pPr>
      <a:lvl7pPr marL="2041187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7pPr>
      <a:lvl8pPr marL="2550599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8pPr>
      <a:lvl9pPr marL="3060011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TD Logo B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5" y="629710"/>
            <a:ext cx="543084" cy="50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5" descr="TD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48715" y="629710"/>
            <a:ext cx="543084" cy="50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54382" y="437198"/>
            <a:ext cx="7716679" cy="88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  <a:br>
              <a:rPr lang="en-US" smtClean="0"/>
            </a:br>
            <a:r>
              <a:rPr lang="en-US" smtClean="0"/>
              <a:t>Include Two Lines of Text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1689420"/>
            <a:ext cx="8549640" cy="530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0815" y="7452150"/>
            <a:ext cx="712470" cy="23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F97FF5-10EB-4019-935B-D6987480FA4C}" type="slidenum">
              <a:rPr lang="en-US">
                <a:solidFill>
                  <a:srgbClr val="6A737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A737B"/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1748" y="7340600"/>
            <a:ext cx="10054908" cy="0"/>
          </a:xfrm>
          <a:prstGeom prst="line">
            <a:avLst/>
          </a:prstGeom>
          <a:noFill/>
          <a:ln w="444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4381" y="7439556"/>
            <a:ext cx="5781834" cy="24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A737B"/>
              </a:solidFill>
            </a:endParaRPr>
          </a:p>
        </p:txBody>
      </p:sp>
      <p:sp>
        <p:nvSpPr>
          <p:cNvPr id="2" name="fl"/>
          <p:cNvSpPr txBox="1"/>
          <p:nvPr/>
        </p:nvSpPr>
        <p:spPr>
          <a:xfrm>
            <a:off x="0" y="7389537"/>
            <a:ext cx="10058400" cy="418576"/>
          </a:xfrm>
          <a:prstGeom prst="rect">
            <a:avLst/>
          </a:prstGeom>
          <a:noFill/>
        </p:spPr>
        <p:txBody>
          <a:bodyPr vert="horz" lIns="101882" tIns="50941" rIns="101882" bIns="50941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8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5pPr>
      <a:lvl6pPr marL="509412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6pPr>
      <a:lvl7pPr marL="1018824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7pPr>
      <a:lvl8pPr marL="1528237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8pPr>
      <a:lvl9pPr marL="2037649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9pPr>
    </p:titleStyle>
    <p:bodyStyle>
      <a:lvl1pPr marL="260013" indent="-260013" algn="l" rtl="0" eaLnBrk="0" fontAlgn="base" hangingPunct="0">
        <a:lnSpc>
          <a:spcPct val="95000"/>
        </a:lnSpc>
        <a:spcBef>
          <a:spcPct val="11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200">
          <a:solidFill>
            <a:schemeClr val="bg2"/>
          </a:solidFill>
          <a:latin typeface="+mn-lt"/>
          <a:ea typeface="+mn-ea"/>
          <a:cs typeface="+mn-cs"/>
        </a:defRPr>
      </a:lvl1pPr>
      <a:lvl2pPr marL="458118" indent="-196337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>
          <a:solidFill>
            <a:schemeClr val="bg2"/>
          </a:solidFill>
          <a:latin typeface="+mn-lt"/>
        </a:defRPr>
      </a:lvl2pPr>
      <a:lvl3pPr marL="642072" indent="-182186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 sz="1800">
          <a:solidFill>
            <a:schemeClr val="bg2"/>
          </a:solidFill>
          <a:latin typeface="+mn-lt"/>
        </a:defRPr>
      </a:lvl3pPr>
      <a:lvl4pPr marL="836639" indent="-192799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 sz="1800">
          <a:solidFill>
            <a:schemeClr val="bg2"/>
          </a:solidFill>
          <a:latin typeface="+mn-lt"/>
        </a:defRPr>
      </a:lvl4pPr>
      <a:lvl5pPr marL="1022362" indent="-183954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 sz="1800">
          <a:solidFill>
            <a:schemeClr val="bg2"/>
          </a:solidFill>
          <a:latin typeface="+mn-lt"/>
        </a:defRPr>
      </a:lvl5pPr>
      <a:lvl6pPr marL="1531774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</a:defRPr>
      </a:lvl6pPr>
      <a:lvl7pPr marL="2041187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</a:defRPr>
      </a:lvl7pPr>
      <a:lvl8pPr marL="2550599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</a:defRPr>
      </a:lvl8pPr>
      <a:lvl9pPr marL="3060011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4" descr="TD Logo B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5" y="629710"/>
            <a:ext cx="543084" cy="50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5" descr="TD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48715" y="629710"/>
            <a:ext cx="543084" cy="50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54382" y="437198"/>
            <a:ext cx="7716679" cy="88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  <a:br>
              <a:rPr lang="en-US" smtClean="0"/>
            </a:br>
            <a:r>
              <a:rPr lang="en-US" smtClean="0"/>
              <a:t>Include Two Lines of Text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1689420"/>
            <a:ext cx="8549640" cy="530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0815" y="7452150"/>
            <a:ext cx="712470" cy="23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6A737B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92AF4E-BED9-48E3-8C07-9241FE28C33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1748" y="7340600"/>
            <a:ext cx="10054908" cy="0"/>
          </a:xfrm>
          <a:prstGeom prst="line">
            <a:avLst/>
          </a:prstGeom>
          <a:noFill/>
          <a:ln w="444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4381" y="7439556"/>
            <a:ext cx="5781834" cy="24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6A737B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" name="fl"/>
          <p:cNvSpPr txBox="1"/>
          <p:nvPr/>
        </p:nvSpPr>
        <p:spPr>
          <a:xfrm>
            <a:off x="0" y="7389537"/>
            <a:ext cx="10058400" cy="418576"/>
          </a:xfrm>
          <a:prstGeom prst="rect">
            <a:avLst/>
          </a:prstGeom>
          <a:noFill/>
        </p:spPr>
        <p:txBody>
          <a:bodyPr vert="horz" lIns="101882" tIns="50941" rIns="101882" bIns="50941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9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5pPr>
      <a:lvl6pPr marL="509412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6pPr>
      <a:lvl7pPr marL="1018824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7pPr>
      <a:lvl8pPr marL="1528237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8pPr>
      <a:lvl9pPr marL="2037649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9pPr>
    </p:titleStyle>
    <p:bodyStyle>
      <a:lvl1pPr marL="260013" indent="-260013" algn="l" rtl="0" eaLnBrk="0" fontAlgn="base" hangingPunct="0">
        <a:lnSpc>
          <a:spcPct val="95000"/>
        </a:lnSpc>
        <a:spcBef>
          <a:spcPct val="11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200">
          <a:solidFill>
            <a:schemeClr val="bg2"/>
          </a:solidFill>
          <a:latin typeface="+mn-lt"/>
          <a:ea typeface="+mn-ea"/>
          <a:cs typeface="+mn-cs"/>
        </a:defRPr>
      </a:lvl1pPr>
      <a:lvl2pPr marL="458118" indent="-196337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>
          <a:solidFill>
            <a:schemeClr val="bg2"/>
          </a:solidFill>
          <a:latin typeface="+mn-lt"/>
        </a:defRPr>
      </a:lvl2pPr>
      <a:lvl3pPr marL="642072" indent="-182186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 sz="1800">
          <a:solidFill>
            <a:schemeClr val="bg2"/>
          </a:solidFill>
          <a:latin typeface="+mn-lt"/>
        </a:defRPr>
      </a:lvl3pPr>
      <a:lvl4pPr marL="836639" indent="-192799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 sz="1800">
          <a:solidFill>
            <a:schemeClr val="bg2"/>
          </a:solidFill>
          <a:latin typeface="+mn-lt"/>
        </a:defRPr>
      </a:lvl4pPr>
      <a:lvl5pPr marL="1022362" indent="-183954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 sz="1800">
          <a:solidFill>
            <a:schemeClr val="bg2"/>
          </a:solidFill>
          <a:latin typeface="+mn-lt"/>
        </a:defRPr>
      </a:lvl5pPr>
      <a:lvl6pPr marL="1531774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</a:defRPr>
      </a:lvl6pPr>
      <a:lvl7pPr marL="2041187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</a:defRPr>
      </a:lvl7pPr>
      <a:lvl8pPr marL="2550599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</a:defRPr>
      </a:lvl8pPr>
      <a:lvl9pPr marL="3060011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TD Logo B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5" y="629710"/>
            <a:ext cx="543084" cy="50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5" descr="TD 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8748715" y="629710"/>
            <a:ext cx="543084" cy="50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54382" y="437198"/>
            <a:ext cx="7716679" cy="88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  <a:br>
              <a:rPr lang="en-US" smtClean="0"/>
            </a:br>
            <a:r>
              <a:rPr lang="en-US" smtClean="0"/>
              <a:t>Include Two Lines of Text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1689420"/>
            <a:ext cx="8549640" cy="5305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50815" y="7452150"/>
            <a:ext cx="712470" cy="23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B7A41A-C9A0-411F-8356-3A51CBC43D91}" type="slidenum">
              <a:rPr lang="en-US">
                <a:solidFill>
                  <a:srgbClr val="6A737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6A737B"/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1748" y="7340600"/>
            <a:ext cx="10054908" cy="0"/>
          </a:xfrm>
          <a:prstGeom prst="line">
            <a:avLst/>
          </a:prstGeom>
          <a:noFill/>
          <a:ln w="444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4381" y="7439556"/>
            <a:ext cx="5781834" cy="24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2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A737B"/>
              </a:solidFill>
            </a:endParaRPr>
          </a:p>
        </p:txBody>
      </p:sp>
      <p:sp>
        <p:nvSpPr>
          <p:cNvPr id="2" name="fl"/>
          <p:cNvSpPr txBox="1"/>
          <p:nvPr/>
        </p:nvSpPr>
        <p:spPr>
          <a:xfrm>
            <a:off x="0" y="7389537"/>
            <a:ext cx="10058400" cy="418576"/>
          </a:xfrm>
          <a:prstGeom prst="rect">
            <a:avLst/>
          </a:prstGeom>
          <a:noFill/>
        </p:spPr>
        <p:txBody>
          <a:bodyPr vert="horz" lIns="101882" tIns="50941" rIns="101882" bIns="50941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1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5pPr>
      <a:lvl6pPr marL="509412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6pPr>
      <a:lvl7pPr marL="1018824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7pPr>
      <a:lvl8pPr marL="1528237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8pPr>
      <a:lvl9pPr marL="2037649" algn="l" rtl="0" fontAlgn="base">
        <a:lnSpc>
          <a:spcPct val="85000"/>
        </a:lnSpc>
        <a:spcBef>
          <a:spcPct val="0"/>
        </a:spcBef>
        <a:spcAft>
          <a:spcPct val="0"/>
        </a:spcAft>
        <a:defRPr sz="3100" b="1">
          <a:solidFill>
            <a:schemeClr val="tx2"/>
          </a:solidFill>
          <a:latin typeface="Arial" charset="0"/>
        </a:defRPr>
      </a:lvl9pPr>
    </p:titleStyle>
    <p:bodyStyle>
      <a:lvl1pPr marL="260013" indent="-260013" algn="l" rtl="0" eaLnBrk="0" fontAlgn="base" hangingPunct="0">
        <a:lnSpc>
          <a:spcPct val="95000"/>
        </a:lnSpc>
        <a:spcBef>
          <a:spcPct val="11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n"/>
        <a:defRPr sz="2200">
          <a:solidFill>
            <a:schemeClr val="bg2"/>
          </a:solidFill>
          <a:latin typeface="+mn-lt"/>
          <a:ea typeface="+mn-ea"/>
          <a:cs typeface="+mn-cs"/>
        </a:defRPr>
      </a:lvl1pPr>
      <a:lvl2pPr marL="458118" indent="-196337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>
          <a:solidFill>
            <a:schemeClr val="bg2"/>
          </a:solidFill>
          <a:latin typeface="+mn-lt"/>
        </a:defRPr>
      </a:lvl2pPr>
      <a:lvl3pPr marL="642072" indent="-182186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 sz="1800">
          <a:solidFill>
            <a:schemeClr val="bg2"/>
          </a:solidFill>
          <a:latin typeface="+mn-lt"/>
        </a:defRPr>
      </a:lvl3pPr>
      <a:lvl4pPr marL="836639" indent="-192799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 sz="1800">
          <a:solidFill>
            <a:schemeClr val="bg2"/>
          </a:solidFill>
          <a:latin typeface="+mn-lt"/>
        </a:defRPr>
      </a:lvl4pPr>
      <a:lvl5pPr marL="1022362" indent="-183954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 sz="1800">
          <a:solidFill>
            <a:schemeClr val="bg2"/>
          </a:solidFill>
          <a:latin typeface="+mn-lt"/>
        </a:defRPr>
      </a:lvl5pPr>
      <a:lvl6pPr marL="1531774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</a:defRPr>
      </a:lvl6pPr>
      <a:lvl7pPr marL="2041187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</a:defRPr>
      </a:lvl7pPr>
      <a:lvl8pPr marL="2550599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</a:defRPr>
      </a:lvl8pPr>
      <a:lvl9pPr marL="3060011" indent="-183954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8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4382" y="437198"/>
            <a:ext cx="7716679" cy="885190"/>
          </a:xfrm>
          <a:prstGeom prst="rect">
            <a:avLst/>
          </a:prstGeom>
        </p:spPr>
        <p:txBody>
          <a:bodyPr lIns="101882" tIns="50941" rIns="101882" bIns="50941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 smtClean="0"/>
              <a:t>Purpose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1" y="1206815"/>
            <a:ext cx="9429750" cy="352301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800" dirty="0"/>
              <a:t>Real life scenario: </a:t>
            </a:r>
            <a:r>
              <a:rPr lang="en-US" sz="1800" i="1" dirty="0"/>
              <a:t>I have a set of reports to refresh every month but data is only available at any day during Day 3 – 5 at beginning of each month. What do I do to make it easier?</a:t>
            </a:r>
          </a:p>
          <a:p>
            <a:endParaRPr lang="en-US" sz="1800" dirty="0"/>
          </a:p>
          <a:p>
            <a:r>
              <a:rPr lang="en-US" sz="1800" dirty="0"/>
              <a:t>This poster illustrates my solution to the scenario above that… </a:t>
            </a:r>
          </a:p>
          <a:p>
            <a:endParaRPr lang="en-US" dirty="0"/>
          </a:p>
          <a:p>
            <a:r>
              <a:rPr lang="en-US" sz="1800" dirty="0"/>
              <a:t>Leverages </a:t>
            </a:r>
            <a:r>
              <a:rPr lang="en-US" sz="1800" b="1" u="sng" dirty="0"/>
              <a:t>ODS </a:t>
            </a:r>
            <a:r>
              <a:rPr lang="en-US" sz="1800" b="1" u="sng" dirty="0" smtClean="0"/>
              <a:t>output</a:t>
            </a:r>
            <a:r>
              <a:rPr lang="en-US" sz="1800" dirty="0" smtClean="0"/>
              <a:t>, </a:t>
            </a:r>
            <a:r>
              <a:rPr lang="en-US" sz="1800" b="1" u="sng" dirty="0"/>
              <a:t>Email Access </a:t>
            </a:r>
            <a:r>
              <a:rPr lang="en-US" sz="1800" dirty="0"/>
              <a:t>and built-in </a:t>
            </a:r>
            <a:r>
              <a:rPr lang="en-US" sz="1800" b="1" u="sng" dirty="0"/>
              <a:t>SAS EG Scheduler</a:t>
            </a:r>
            <a:r>
              <a:rPr lang="en-US" sz="1800" dirty="0"/>
              <a:t> to … </a:t>
            </a:r>
          </a:p>
          <a:p>
            <a:endParaRPr lang="en-US" sz="1800" dirty="0"/>
          </a:p>
          <a:p>
            <a:r>
              <a:rPr lang="en-US" sz="1800" dirty="0"/>
              <a:t>Set up an automatic process from data availability check to email delivery on final reports</a:t>
            </a:r>
          </a:p>
          <a:p>
            <a:endParaRPr lang="en-US" sz="1800" dirty="0"/>
          </a:p>
          <a:p>
            <a:r>
              <a:rPr lang="en-US" sz="1800" dirty="0"/>
              <a:t>In an effort to save time &amp; efforts for repeated work.</a:t>
            </a:r>
          </a:p>
          <a:p>
            <a:endParaRPr lang="en-US" sz="1800" dirty="0"/>
          </a:p>
          <a:p>
            <a:r>
              <a:rPr lang="en-US" b="1" dirty="0" smtClean="0">
                <a:solidFill>
                  <a:schemeClr val="accent1"/>
                </a:solidFill>
              </a:rPr>
              <a:t>Hope you will learn a bit of something new after reading this poster! 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41" y="4749802"/>
            <a:ext cx="2420303" cy="249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6873242" y="5464069"/>
            <a:ext cx="1262539" cy="6045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2F97C-8447-47D3-A734-FC1FFE7D78FB}" type="slidenum">
              <a:rPr lang="en-US" smtClean="0">
                <a:solidFill>
                  <a:srgbClr val="6A737B"/>
                </a:solidFill>
              </a:rPr>
              <a:pPr>
                <a:defRPr/>
              </a:pPr>
              <a:t>1</a:t>
            </a:fld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7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4382" y="437198"/>
            <a:ext cx="7716679" cy="885190"/>
          </a:xfrm>
          <a:prstGeom prst="rect">
            <a:avLst/>
          </a:prstGeom>
        </p:spPr>
        <p:txBody>
          <a:bodyPr lIns="101882" tIns="50941" rIns="101882" bIns="50941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 smtClean="0"/>
              <a:t>Basic Reporting Framework</a:t>
            </a:r>
          </a:p>
          <a:p>
            <a:pPr eaLnBrk="1" hangingPunct="1"/>
            <a:endParaRPr lang="en-US" altLang="en-US" sz="1000" kern="0" dirty="0" smtClean="0"/>
          </a:p>
          <a:p>
            <a:pPr eaLnBrk="1" hangingPunct="1"/>
            <a:r>
              <a:rPr lang="en-US" altLang="en-US" kern="0" dirty="0" smtClean="0"/>
              <a:t>(All done in SAS)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6878" y="2681806"/>
            <a:ext cx="939800" cy="9144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Trigger</a:t>
            </a:r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>
            <a:off x="2070878" y="2697046"/>
            <a:ext cx="1549400" cy="89916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Main Code Module</a:t>
            </a:r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4153678" y="2681806"/>
            <a:ext cx="1219200" cy="9144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SAS ODS</a:t>
            </a:r>
          </a:p>
          <a:p>
            <a:pPr algn="ctr"/>
            <a:r>
              <a:rPr lang="en-US" sz="1800" dirty="0" smtClean="0"/>
              <a:t>Output </a:t>
            </a:r>
            <a:endParaRPr lang="en-US" sz="1800" dirty="0"/>
          </a:p>
        </p:txBody>
      </p:sp>
      <p:sp>
        <p:nvSpPr>
          <p:cNvPr id="19" name="Oval 18"/>
          <p:cNvSpPr/>
          <p:nvPr/>
        </p:nvSpPr>
        <p:spPr>
          <a:xfrm>
            <a:off x="5079842" y="4471871"/>
            <a:ext cx="1143000" cy="76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Email Check</a:t>
            </a:r>
          </a:p>
          <a:p>
            <a:pPr algn="ctr"/>
            <a:r>
              <a:rPr lang="en-US" sz="1400" dirty="0"/>
              <a:t>P</a:t>
            </a:r>
            <a:r>
              <a:rPr lang="en-US" sz="1400" dirty="0" smtClean="0"/>
              <a:t>oint 2</a:t>
            </a:r>
            <a:endParaRPr lang="en-US" sz="1400" dirty="0"/>
          </a:p>
        </p:txBody>
      </p:sp>
      <p:cxnSp>
        <p:nvCxnSpPr>
          <p:cNvPr id="20" name="Straight Arrow Connector 19"/>
          <p:cNvCxnSpPr>
            <a:stCxn id="13" idx="3"/>
            <a:endCxn id="14" idx="1"/>
          </p:cNvCxnSpPr>
          <p:nvPr/>
        </p:nvCxnSpPr>
        <p:spPr>
          <a:xfrm>
            <a:off x="1486678" y="3139006"/>
            <a:ext cx="584200" cy="76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3"/>
            <a:endCxn id="15" idx="1"/>
          </p:cNvCxnSpPr>
          <p:nvPr/>
        </p:nvCxnSpPr>
        <p:spPr>
          <a:xfrm flipV="1">
            <a:off x="3620278" y="3139006"/>
            <a:ext cx="533400" cy="76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3"/>
            <a:endCxn id="75" idx="1"/>
          </p:cNvCxnSpPr>
          <p:nvPr/>
        </p:nvCxnSpPr>
        <p:spPr>
          <a:xfrm>
            <a:off x="5372878" y="3139006"/>
            <a:ext cx="6858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133699" y="4439285"/>
            <a:ext cx="1143000" cy="76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Email Check</a:t>
            </a:r>
          </a:p>
          <a:p>
            <a:pPr algn="ctr"/>
            <a:r>
              <a:rPr lang="en-US" sz="1400" dirty="0"/>
              <a:t>P</a:t>
            </a:r>
            <a:r>
              <a:rPr lang="en-US" sz="1400" dirty="0" smtClean="0"/>
              <a:t>oint 1</a:t>
            </a:r>
            <a:endParaRPr lang="en-US" sz="1400" dirty="0"/>
          </a:p>
        </p:txBody>
      </p:sp>
      <p:cxnSp>
        <p:nvCxnSpPr>
          <p:cNvPr id="1031" name="Straight Connector 1030"/>
          <p:cNvCxnSpPr>
            <a:endCxn id="38" idx="0"/>
          </p:cNvCxnSpPr>
          <p:nvPr/>
        </p:nvCxnSpPr>
        <p:spPr>
          <a:xfrm>
            <a:off x="1705199" y="3139006"/>
            <a:ext cx="0" cy="13002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Arrow Connector 1032"/>
          <p:cNvCxnSpPr>
            <a:stCxn id="38" idx="7"/>
            <a:endCxn id="1038" idx="1"/>
          </p:cNvCxnSpPr>
          <p:nvPr/>
        </p:nvCxnSpPr>
        <p:spPr>
          <a:xfrm flipV="1">
            <a:off x="2109311" y="4254500"/>
            <a:ext cx="415981" cy="296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8" name="Flowchart: Terminator 1037"/>
          <p:cNvSpPr/>
          <p:nvPr/>
        </p:nvSpPr>
        <p:spPr>
          <a:xfrm>
            <a:off x="2525292" y="4001971"/>
            <a:ext cx="2177107" cy="50505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"Data not available"</a:t>
            </a:r>
            <a:endParaRPr lang="en-US" sz="1400" dirty="0"/>
          </a:p>
        </p:txBody>
      </p:sp>
      <p:sp>
        <p:nvSpPr>
          <p:cNvPr id="48" name="Flowchart: Terminator 47"/>
          <p:cNvSpPr/>
          <p:nvPr/>
        </p:nvSpPr>
        <p:spPr>
          <a:xfrm>
            <a:off x="2525292" y="4981342"/>
            <a:ext cx="2177108" cy="50505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"Data available. Report is running now"</a:t>
            </a:r>
            <a:endParaRPr lang="en-US" sz="1400" dirty="0"/>
          </a:p>
        </p:txBody>
      </p:sp>
      <p:cxnSp>
        <p:nvCxnSpPr>
          <p:cNvPr id="52" name="Straight Arrow Connector 51"/>
          <p:cNvCxnSpPr>
            <a:stCxn id="38" idx="5"/>
            <a:endCxn id="48" idx="1"/>
          </p:cNvCxnSpPr>
          <p:nvPr/>
        </p:nvCxnSpPr>
        <p:spPr>
          <a:xfrm>
            <a:off x="2109311" y="5089693"/>
            <a:ext cx="415981" cy="144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5651342" y="3139006"/>
            <a:ext cx="0" cy="13551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9" idx="6"/>
            <a:endCxn id="68" idx="1"/>
          </p:cNvCxnSpPr>
          <p:nvPr/>
        </p:nvCxnSpPr>
        <p:spPr>
          <a:xfrm>
            <a:off x="6222842" y="4852871"/>
            <a:ext cx="341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lowchart: Terminator 67"/>
          <p:cNvSpPr/>
          <p:nvPr/>
        </p:nvSpPr>
        <p:spPr>
          <a:xfrm>
            <a:off x="6563892" y="4600342"/>
            <a:ext cx="2177108" cy="50505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"Code completed with error. </a:t>
            </a:r>
            <a:r>
              <a:rPr lang="en-US" sz="1400" dirty="0"/>
              <a:t>C</a:t>
            </a:r>
            <a:r>
              <a:rPr lang="en-US" sz="1400" dirty="0" smtClean="0"/>
              <a:t>heck log"</a:t>
            </a:r>
            <a:endParaRPr lang="en-US" sz="1400" dirty="0"/>
          </a:p>
        </p:txBody>
      </p:sp>
      <p:sp>
        <p:nvSpPr>
          <p:cNvPr id="72" name="Smiley Face 71"/>
          <p:cNvSpPr/>
          <p:nvPr/>
        </p:nvSpPr>
        <p:spPr>
          <a:xfrm>
            <a:off x="8717280" y="2209800"/>
            <a:ext cx="502920" cy="51816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 sz="1300" dirty="0"/>
          </a:p>
        </p:txBody>
      </p:sp>
      <p:cxnSp>
        <p:nvCxnSpPr>
          <p:cNvPr id="73" name="Straight Arrow Connector 72"/>
          <p:cNvCxnSpPr>
            <a:stCxn id="75" idx="3"/>
            <a:endCxn id="72" idx="2"/>
          </p:cNvCxnSpPr>
          <p:nvPr/>
        </p:nvCxnSpPr>
        <p:spPr>
          <a:xfrm flipV="1">
            <a:off x="7170908" y="2468880"/>
            <a:ext cx="1546372" cy="670126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543800" y="2819400"/>
            <a:ext cx="1173480" cy="65687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1800" dirty="0"/>
              <a:t>SMTP</a:t>
            </a:r>
          </a:p>
          <a:p>
            <a:pPr algn="ctr"/>
            <a:r>
              <a:rPr lang="en-US" sz="1800" dirty="0"/>
              <a:t>access</a:t>
            </a:r>
          </a:p>
        </p:txBody>
      </p:sp>
      <p:sp>
        <p:nvSpPr>
          <p:cNvPr id="75" name="Flowchart: Multidocument 74"/>
          <p:cNvSpPr/>
          <p:nvPr/>
        </p:nvSpPr>
        <p:spPr>
          <a:xfrm>
            <a:off x="6058678" y="2681806"/>
            <a:ext cx="1112230" cy="914400"/>
          </a:xfrm>
          <a:prstGeom prst="flowChartMultidocumen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</a:rPr>
              <a:t>Reports</a:t>
            </a:r>
          </a:p>
        </p:txBody>
      </p:sp>
      <p:sp>
        <p:nvSpPr>
          <p:cNvPr id="84" name="Smiley Face 83"/>
          <p:cNvSpPr/>
          <p:nvPr/>
        </p:nvSpPr>
        <p:spPr>
          <a:xfrm>
            <a:off x="8717280" y="2879926"/>
            <a:ext cx="502920" cy="51816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 sz="1300" dirty="0"/>
          </a:p>
        </p:txBody>
      </p:sp>
      <p:sp>
        <p:nvSpPr>
          <p:cNvPr id="87" name="Smiley Face 86"/>
          <p:cNvSpPr/>
          <p:nvPr/>
        </p:nvSpPr>
        <p:spPr>
          <a:xfrm>
            <a:off x="8700606" y="3538634"/>
            <a:ext cx="502920" cy="51816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 sz="1300" dirty="0"/>
          </a:p>
        </p:txBody>
      </p:sp>
      <p:cxnSp>
        <p:nvCxnSpPr>
          <p:cNvPr id="89" name="Straight Arrow Connector 88"/>
          <p:cNvCxnSpPr>
            <a:stCxn id="75" idx="3"/>
            <a:endCxn id="84" idx="2"/>
          </p:cNvCxnSpPr>
          <p:nvPr/>
        </p:nvCxnSpPr>
        <p:spPr>
          <a:xfrm>
            <a:off x="7170908" y="3139006"/>
            <a:ext cx="1546372" cy="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5" idx="3"/>
            <a:endCxn id="87" idx="2"/>
          </p:cNvCxnSpPr>
          <p:nvPr/>
        </p:nvCxnSpPr>
        <p:spPr>
          <a:xfrm>
            <a:off x="7170908" y="3139006"/>
            <a:ext cx="1529698" cy="658708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2F97C-8447-47D3-A734-FC1FFE7D78FB}" type="slidenum">
              <a:rPr lang="en-US" smtClean="0">
                <a:solidFill>
                  <a:srgbClr val="6A737B"/>
                </a:solidFill>
              </a:rPr>
              <a:pPr>
                <a:defRPr/>
              </a:pPr>
              <a:t>2</a:t>
            </a:fld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16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/>
          <p:cNvSpPr txBox="1"/>
          <p:nvPr/>
        </p:nvSpPr>
        <p:spPr>
          <a:xfrm>
            <a:off x="204594" y="2133600"/>
            <a:ext cx="3216311" cy="4842636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/>
              <a:t>How it works for our case -</a:t>
            </a:r>
          </a:p>
          <a:p>
            <a:endParaRPr lang="en-US" sz="900" dirty="0"/>
          </a:p>
          <a:p>
            <a:pPr marL="382059" indent="-382059">
              <a:buFont typeface="+mj-lt"/>
              <a:buAutoNum type="arabicPeriod"/>
            </a:pPr>
            <a:r>
              <a:rPr lang="en-US" sz="1800" dirty="0"/>
              <a:t>Schedule the SAS project to run each day on Day 3 – 5 of each month </a:t>
            </a:r>
          </a:p>
          <a:p>
            <a:pPr marL="382059" indent="-382059">
              <a:buFont typeface="+mj-lt"/>
              <a:buAutoNum type="arabicPeriod"/>
            </a:pPr>
            <a:endParaRPr lang="en-US" sz="900" dirty="0"/>
          </a:p>
          <a:p>
            <a:pPr marL="382059" indent="-382059">
              <a:buFont typeface="+mj-lt"/>
              <a:buAutoNum type="arabicPeriod"/>
            </a:pPr>
            <a:r>
              <a:rPr lang="en-US" sz="1800" dirty="0"/>
              <a:t>Check if a 'trigger file' exist – </a:t>
            </a:r>
            <a:r>
              <a:rPr lang="en-US" sz="1800" b="1" dirty="0"/>
              <a:t>'Have I run this </a:t>
            </a:r>
            <a:r>
              <a:rPr lang="en-US" sz="1800" b="1" dirty="0" smtClean="0"/>
              <a:t>project </a:t>
            </a:r>
            <a:r>
              <a:rPr lang="en-US" sz="1800" b="1" dirty="0"/>
              <a:t>for this month?'</a:t>
            </a:r>
          </a:p>
          <a:p>
            <a:pPr marL="382059" indent="-382059">
              <a:buFont typeface="+mj-lt"/>
              <a:buAutoNum type="arabicPeriod"/>
            </a:pPr>
            <a:endParaRPr lang="en-US" sz="900" b="1" dirty="0"/>
          </a:p>
          <a:p>
            <a:pPr marL="382059" indent="-382059">
              <a:buFont typeface="+mj-lt"/>
              <a:buAutoNum type="arabicPeriod"/>
            </a:pPr>
            <a:r>
              <a:rPr lang="en-US" sz="1800" dirty="0"/>
              <a:t>If answer is NO: Check if data is available; only run the remaining of the project if data is ready.</a:t>
            </a:r>
          </a:p>
          <a:p>
            <a:pPr marL="382059" indent="-382059">
              <a:buFont typeface="+mj-lt"/>
              <a:buAutoNum type="arabicPeriod"/>
            </a:pPr>
            <a:endParaRPr lang="en-US" sz="900" dirty="0"/>
          </a:p>
          <a:p>
            <a:pPr marL="382059" indent="-382059">
              <a:buFont typeface="+mj-lt"/>
              <a:buAutoNum type="arabicPeriod"/>
            </a:pPr>
            <a:r>
              <a:rPr lang="en-US" sz="1800" dirty="0"/>
              <a:t>Save a 'trigger file' which could be read in next iteration to decide question in Step 2. 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98721" y="437198"/>
            <a:ext cx="7716679" cy="885190"/>
          </a:xfrm>
          <a:prstGeom prst="rect">
            <a:avLst/>
          </a:prstGeom>
        </p:spPr>
        <p:txBody>
          <a:bodyPr lIns="101882" tIns="50941" rIns="101882" bIns="50941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 smtClean="0"/>
              <a:t>Trigger</a:t>
            </a:r>
          </a:p>
        </p:txBody>
      </p:sp>
      <p:sp>
        <p:nvSpPr>
          <p:cNvPr id="5" name="Flowchart: Decision 4"/>
          <p:cNvSpPr/>
          <p:nvPr/>
        </p:nvSpPr>
        <p:spPr>
          <a:xfrm>
            <a:off x="3925159" y="2297911"/>
            <a:ext cx="2196083" cy="1209040"/>
          </a:xfrm>
          <a:prstGeom prst="flowChartDecision">
            <a:avLst/>
          </a:prstGeom>
          <a:solidFill>
            <a:srgbClr val="3FBF54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Does trigger file 201903 exist?</a:t>
            </a:r>
          </a:p>
        </p:txBody>
      </p:sp>
      <p:sp>
        <p:nvSpPr>
          <p:cNvPr id="6" name="Flowchart: Terminator 5"/>
          <p:cNvSpPr/>
          <p:nvPr/>
        </p:nvSpPr>
        <p:spPr>
          <a:xfrm>
            <a:off x="6775036" y="2716488"/>
            <a:ext cx="1424940" cy="396919"/>
          </a:xfrm>
          <a:prstGeom prst="flowChartTerminator">
            <a:avLst/>
          </a:prstGeom>
          <a:solidFill>
            <a:srgbClr val="E8E8E8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No action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6121242" y="2902433"/>
            <a:ext cx="653797" cy="12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98392" y="2556993"/>
            <a:ext cx="860464" cy="34881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1600" dirty="0"/>
              <a:t>YES</a:t>
            </a:r>
          </a:p>
        </p:txBody>
      </p:sp>
      <p:cxnSp>
        <p:nvCxnSpPr>
          <p:cNvPr id="11" name="Straight Arrow Connector 10"/>
          <p:cNvCxnSpPr>
            <a:stCxn id="5" idx="2"/>
            <a:endCxn id="16" idx="0"/>
          </p:cNvCxnSpPr>
          <p:nvPr/>
        </p:nvCxnSpPr>
        <p:spPr>
          <a:xfrm>
            <a:off x="5023200" y="3506951"/>
            <a:ext cx="5240" cy="297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28077" y="3478110"/>
            <a:ext cx="712470" cy="34881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1600" dirty="0"/>
              <a:t>NO</a:t>
            </a:r>
          </a:p>
        </p:txBody>
      </p:sp>
      <p:sp>
        <p:nvSpPr>
          <p:cNvPr id="16" name="Flowchart: Decision 15"/>
          <p:cNvSpPr/>
          <p:nvPr/>
        </p:nvSpPr>
        <p:spPr>
          <a:xfrm>
            <a:off x="3779522" y="3804286"/>
            <a:ext cx="2497837" cy="1209040"/>
          </a:xfrm>
          <a:prstGeom prst="flowChartDecision">
            <a:avLst/>
          </a:prstGeom>
          <a:solidFill>
            <a:srgbClr val="3FBF54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Is data available?</a:t>
            </a:r>
          </a:p>
        </p:txBody>
      </p:sp>
      <p:cxnSp>
        <p:nvCxnSpPr>
          <p:cNvPr id="17" name="Straight Arrow Connector 16"/>
          <p:cNvCxnSpPr>
            <a:stCxn id="16" idx="2"/>
            <a:endCxn id="19" idx="0"/>
          </p:cNvCxnSpPr>
          <p:nvPr/>
        </p:nvCxnSpPr>
        <p:spPr>
          <a:xfrm>
            <a:off x="5028438" y="5013326"/>
            <a:ext cx="3142" cy="393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69987" y="5018253"/>
            <a:ext cx="712470" cy="34881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1600" dirty="0"/>
              <a:t>NO</a:t>
            </a:r>
          </a:p>
        </p:txBody>
      </p:sp>
      <p:sp>
        <p:nvSpPr>
          <p:cNvPr id="19" name="Flowchart: Terminator 18"/>
          <p:cNvSpPr/>
          <p:nvPr/>
        </p:nvSpPr>
        <p:spPr>
          <a:xfrm>
            <a:off x="4319110" y="5406871"/>
            <a:ext cx="1424940" cy="518160"/>
          </a:xfrm>
          <a:prstGeom prst="flowChartTerminator">
            <a:avLst/>
          </a:prstGeom>
          <a:solidFill>
            <a:srgbClr val="E8E8E8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No action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20" name="Straight Arrow Connector 19"/>
          <p:cNvCxnSpPr>
            <a:stCxn id="16" idx="3"/>
            <a:endCxn id="22" idx="1"/>
          </p:cNvCxnSpPr>
          <p:nvPr/>
        </p:nvCxnSpPr>
        <p:spPr>
          <a:xfrm flipV="1">
            <a:off x="6277359" y="4408436"/>
            <a:ext cx="497677" cy="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20658" y="4108099"/>
            <a:ext cx="804673" cy="34881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1600" dirty="0"/>
              <a:t>YES</a:t>
            </a:r>
          </a:p>
        </p:txBody>
      </p:sp>
      <p:sp>
        <p:nvSpPr>
          <p:cNvPr id="22" name="Flowchart: Process 21"/>
          <p:cNvSpPr/>
          <p:nvPr/>
        </p:nvSpPr>
        <p:spPr>
          <a:xfrm>
            <a:off x="6775036" y="3976635"/>
            <a:ext cx="2011680" cy="863602"/>
          </a:xfrm>
          <a:prstGeom prst="flowChartProcess">
            <a:avLst/>
          </a:prstGeom>
          <a:solidFill>
            <a:srgbClr val="E8E8E8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800" dirty="0">
                <a:solidFill>
                  <a:sysClr val="windowText" lastClr="000000"/>
                </a:solidFill>
              </a:rPr>
              <a:t>Go to main module</a:t>
            </a:r>
          </a:p>
        </p:txBody>
      </p:sp>
      <p:sp>
        <p:nvSpPr>
          <p:cNvPr id="43" name="Smiley Face 42"/>
          <p:cNvSpPr/>
          <p:nvPr/>
        </p:nvSpPr>
        <p:spPr>
          <a:xfrm>
            <a:off x="9214511" y="6474790"/>
            <a:ext cx="502920" cy="518160"/>
          </a:xfrm>
          <a:prstGeom prst="smileyFac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 sz="1300" dirty="0"/>
          </a:p>
        </p:txBody>
      </p:sp>
      <p:cxnSp>
        <p:nvCxnSpPr>
          <p:cNvPr id="45" name="Straight Arrow Connector 44"/>
          <p:cNvCxnSpPr>
            <a:stCxn id="56" idx="2"/>
            <a:endCxn id="43" idx="0"/>
          </p:cNvCxnSpPr>
          <p:nvPr/>
        </p:nvCxnSpPr>
        <p:spPr>
          <a:xfrm>
            <a:off x="9457075" y="5839540"/>
            <a:ext cx="8896" cy="63525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lowchart: Multidocument 55"/>
          <p:cNvSpPr/>
          <p:nvPr/>
        </p:nvSpPr>
        <p:spPr>
          <a:xfrm>
            <a:off x="9060180" y="5018253"/>
            <a:ext cx="922020" cy="853614"/>
          </a:xfrm>
          <a:prstGeom prst="flowChartMultidocumen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300" dirty="0">
                <a:solidFill>
                  <a:sysClr val="windowText" lastClr="000000"/>
                </a:solidFill>
              </a:rPr>
              <a:t>Reports</a:t>
            </a:r>
          </a:p>
        </p:txBody>
      </p:sp>
      <p:sp>
        <p:nvSpPr>
          <p:cNvPr id="61" name="Flowchart: Document 60"/>
          <p:cNvSpPr/>
          <p:nvPr/>
        </p:nvSpPr>
        <p:spPr>
          <a:xfrm>
            <a:off x="7064216" y="5651794"/>
            <a:ext cx="1433322" cy="736523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</a:rPr>
              <a:t>Trigger_ File_201903</a:t>
            </a:r>
          </a:p>
        </p:txBody>
      </p:sp>
      <p:cxnSp>
        <p:nvCxnSpPr>
          <p:cNvPr id="1024" name="Straight Arrow Connector 1023"/>
          <p:cNvCxnSpPr>
            <a:stCxn id="22" idx="2"/>
            <a:endCxn id="61" idx="0"/>
          </p:cNvCxnSpPr>
          <p:nvPr/>
        </p:nvCxnSpPr>
        <p:spPr>
          <a:xfrm>
            <a:off x="7780876" y="4840237"/>
            <a:ext cx="1" cy="811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Elbow Connector 1045"/>
          <p:cNvCxnSpPr>
            <a:stCxn id="61" idx="2"/>
            <a:endCxn id="5" idx="1"/>
          </p:cNvCxnSpPr>
          <p:nvPr/>
        </p:nvCxnSpPr>
        <p:spPr>
          <a:xfrm rot="5400000" flipH="1">
            <a:off x="4134421" y="2693167"/>
            <a:ext cx="3437191" cy="3855720"/>
          </a:xfrm>
          <a:prstGeom prst="bentConnector4">
            <a:avLst>
              <a:gd name="adj1" fmla="val -8954"/>
              <a:gd name="adj2" fmla="val 106522"/>
            </a:avLst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" name="TextBox 1050"/>
          <p:cNvSpPr txBox="1"/>
          <p:nvPr/>
        </p:nvSpPr>
        <p:spPr>
          <a:xfrm>
            <a:off x="3602449" y="6702272"/>
            <a:ext cx="4513708" cy="38369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800" dirty="0"/>
              <a:t>(Avoid duplicate efforts in next iteration)</a:t>
            </a:r>
          </a:p>
        </p:txBody>
      </p:sp>
      <p:sp>
        <p:nvSpPr>
          <p:cNvPr id="1059" name="Rectangle 1058"/>
          <p:cNvSpPr/>
          <p:nvPr/>
        </p:nvSpPr>
        <p:spPr>
          <a:xfrm>
            <a:off x="3492088" y="2156677"/>
            <a:ext cx="5486020" cy="48972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cxnSp>
        <p:nvCxnSpPr>
          <p:cNvPr id="1071" name="Elbow Connector 1070"/>
          <p:cNvCxnSpPr>
            <a:stCxn id="22" idx="3"/>
            <a:endCxn id="56" idx="0"/>
          </p:cNvCxnSpPr>
          <p:nvPr/>
        </p:nvCxnSpPr>
        <p:spPr>
          <a:xfrm>
            <a:off x="8786716" y="4408436"/>
            <a:ext cx="797906" cy="60981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04595" y="1110370"/>
            <a:ext cx="9091806" cy="71843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Designed to start (if data is available) and to end (if code has run successfully in last iteration)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Flowchart: Decision 11"/>
          <p:cNvSpPr/>
          <p:nvPr/>
        </p:nvSpPr>
        <p:spPr>
          <a:xfrm>
            <a:off x="675832" y="419662"/>
            <a:ext cx="522889" cy="460131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2F97C-8447-47D3-A734-FC1FFE7D78FB}" type="slidenum">
              <a:rPr lang="en-US" smtClean="0">
                <a:solidFill>
                  <a:srgbClr val="6A737B"/>
                </a:solidFill>
              </a:rPr>
              <a:pPr>
                <a:defRPr/>
              </a:pPr>
              <a:t>3</a:t>
            </a:fld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7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437198"/>
            <a:ext cx="7716679" cy="885190"/>
          </a:xfrm>
          <a:prstGeom prst="rect">
            <a:avLst/>
          </a:prstGeom>
        </p:spPr>
        <p:txBody>
          <a:bodyPr lIns="101882" tIns="50941" rIns="101882" bIns="50941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 smtClean="0"/>
              <a:t>Tips on Main Code Module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1044714"/>
            <a:ext cx="8008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Think of it as one 'task' instead of hundreds of code lines…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447800"/>
            <a:ext cx="9601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Macro your libraries – easy to organize (and to 'transition' to others too!)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2. Use %include – easy to slice and dice, debug and arrange  your long, long code.</a:t>
            </a:r>
          </a:p>
          <a:p>
            <a:endParaRPr lang="en-US" dirty="0"/>
          </a:p>
          <a:p>
            <a:r>
              <a:rPr lang="en-US" dirty="0" smtClean="0"/>
              <a:t>3. Save a copy of SAS EG for editing; one simpler version for scheduling to run.</a:t>
            </a:r>
          </a:p>
        </p:txBody>
      </p:sp>
      <p:sp>
        <p:nvSpPr>
          <p:cNvPr id="5" name="Rectangle 4"/>
          <p:cNvSpPr/>
          <p:nvPr/>
        </p:nvSpPr>
        <p:spPr>
          <a:xfrm>
            <a:off x="707571" y="1996857"/>
            <a:ext cx="836022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+mj-lt"/>
              </a:rPr>
              <a:t>/*define </a:t>
            </a:r>
            <a:r>
              <a:rPr lang="en-US" sz="1400" dirty="0" err="1">
                <a:solidFill>
                  <a:srgbClr val="008000"/>
                </a:solidFill>
                <a:latin typeface="+mj-lt"/>
              </a:rPr>
              <a:t>libname</a:t>
            </a:r>
            <a:r>
              <a:rPr lang="en-US" sz="1400" dirty="0">
                <a:solidFill>
                  <a:srgbClr val="008000"/>
                </a:solidFill>
                <a:latin typeface="+mj-lt"/>
              </a:rPr>
              <a:t>*/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dirty="0" err="1">
                <a:solidFill>
                  <a:srgbClr val="0000FF"/>
                </a:solidFill>
                <a:latin typeface="+mj-lt"/>
              </a:rPr>
              <a:t>libname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code </a:t>
            </a:r>
            <a:r>
              <a:rPr lang="en-US" sz="1400" dirty="0">
                <a:solidFill>
                  <a:srgbClr val="800080"/>
                </a:solidFill>
                <a:latin typeface="+mj-lt"/>
              </a:rPr>
              <a:t>'M:\</a:t>
            </a:r>
            <a:r>
              <a:rPr lang="en-US" sz="1400" dirty="0" err="1">
                <a:solidFill>
                  <a:srgbClr val="800080"/>
                </a:solidFill>
                <a:latin typeface="+mj-lt"/>
              </a:rPr>
              <a:t>Katie_Zheng</a:t>
            </a:r>
            <a:r>
              <a:rPr lang="en-US" sz="1400" dirty="0">
                <a:solidFill>
                  <a:srgbClr val="800080"/>
                </a:solidFill>
                <a:latin typeface="+mj-lt"/>
              </a:rPr>
              <a:t>\_Code'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US" sz="1400" dirty="0" err="1">
                <a:solidFill>
                  <a:srgbClr val="0000FF"/>
                </a:solidFill>
                <a:latin typeface="+mj-lt"/>
              </a:rPr>
              <a:t>libname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output </a:t>
            </a:r>
            <a:r>
              <a:rPr lang="en-US" sz="1400" dirty="0">
                <a:solidFill>
                  <a:srgbClr val="800080"/>
                </a:solidFill>
                <a:latin typeface="+mj-lt"/>
              </a:rPr>
              <a:t>'M:\Pivot Creation\_Output'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dirty="0">
                <a:solidFill>
                  <a:srgbClr val="008000"/>
                </a:solidFill>
                <a:latin typeface="+mj-lt"/>
              </a:rPr>
              <a:t>/*generate pathname macro*/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dirty="0">
                <a:solidFill>
                  <a:srgbClr val="0000FF"/>
                </a:solidFill>
                <a:latin typeface="+mj-lt"/>
              </a:rPr>
              <a:t>%let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path2code = 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%</a:t>
            </a:r>
            <a:r>
              <a:rPr lang="en-US" sz="1400" dirty="0" err="1">
                <a:solidFill>
                  <a:srgbClr val="0000FF"/>
                </a:solidFill>
                <a:latin typeface="+mj-lt"/>
              </a:rPr>
              <a:t>sysfunc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(pathname(code));</a:t>
            </a:r>
          </a:p>
          <a:p>
            <a:r>
              <a:rPr lang="en-US" sz="1400" dirty="0">
                <a:solidFill>
                  <a:srgbClr val="0000FF"/>
                </a:solidFill>
                <a:latin typeface="+mj-lt"/>
              </a:rPr>
              <a:t>%let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path2output = 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%</a:t>
            </a:r>
            <a:r>
              <a:rPr lang="en-US" sz="1400" dirty="0" err="1">
                <a:solidFill>
                  <a:srgbClr val="0000FF"/>
                </a:solidFill>
                <a:latin typeface="+mj-lt"/>
              </a:rPr>
              <a:t>sysfunc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(pathname(output));</a:t>
            </a:r>
          </a:p>
          <a:p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dirty="0">
                <a:solidFill>
                  <a:srgbClr val="008000"/>
                </a:solidFill>
                <a:latin typeface="+mj-lt"/>
              </a:rPr>
              <a:t>/* Read code*/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dirty="0">
                <a:solidFill>
                  <a:srgbClr val="0000FF"/>
                </a:solidFill>
                <a:latin typeface="+mj-lt"/>
              </a:rPr>
              <a:t>%include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800080"/>
                </a:solidFill>
                <a:latin typeface="+mj-lt"/>
              </a:rPr>
              <a:t>"&amp;path2code\</a:t>
            </a:r>
            <a:r>
              <a:rPr lang="en-US" sz="1400" dirty="0" err="1">
                <a:solidFill>
                  <a:srgbClr val="800080"/>
                </a:solidFill>
                <a:latin typeface="+mj-lt"/>
              </a:rPr>
              <a:t>Macro_Prep.sas</a:t>
            </a:r>
            <a:r>
              <a:rPr lang="en-US" sz="1400" dirty="0" smtClean="0">
                <a:solidFill>
                  <a:srgbClr val="800080"/>
                </a:solidFill>
                <a:latin typeface="+mj-lt"/>
              </a:rPr>
              <a:t>"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;</a:t>
            </a:r>
          </a:p>
          <a:p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dirty="0">
                <a:solidFill>
                  <a:srgbClr val="008000"/>
                </a:solidFill>
                <a:latin typeface="+mj-lt"/>
              </a:rPr>
              <a:t>/* Exporting data */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dirty="0">
                <a:solidFill>
                  <a:srgbClr val="0000FF"/>
                </a:solidFill>
                <a:latin typeface="+mj-lt"/>
              </a:rPr>
              <a:t>%let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vint_f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="&amp;path2output\portfolio_tracking_output.csv";</a:t>
            </a:r>
          </a:p>
          <a:p>
            <a:r>
              <a:rPr lang="en-US" sz="1400" b="1" dirty="0">
                <a:solidFill>
                  <a:srgbClr val="000080"/>
                </a:solidFill>
                <a:latin typeface="+mj-lt"/>
              </a:rPr>
              <a:t>proc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b="1" dirty="0">
                <a:solidFill>
                  <a:srgbClr val="000080"/>
                </a:solidFill>
                <a:latin typeface="+mj-lt"/>
              </a:rPr>
              <a:t>export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data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=temp  </a:t>
            </a:r>
            <a:r>
              <a:rPr lang="en-US" sz="1400" dirty="0" err="1">
                <a:solidFill>
                  <a:srgbClr val="0000FF"/>
                </a:solidFill>
                <a:latin typeface="+mj-lt"/>
              </a:rPr>
              <a:t>dbms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=csv </a:t>
            </a:r>
            <a:r>
              <a:rPr lang="en-US" sz="1400" dirty="0" err="1">
                <a:solidFill>
                  <a:srgbClr val="0000FF"/>
                </a:solidFill>
                <a:latin typeface="+mj-lt"/>
              </a:rPr>
              <a:t>outfile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= &amp;</a:t>
            </a:r>
            <a:r>
              <a:rPr lang="en-US" sz="1400" dirty="0" err="1">
                <a:solidFill>
                  <a:srgbClr val="008080"/>
                </a:solidFill>
                <a:latin typeface="+mj-lt"/>
              </a:rPr>
              <a:t>vint_f</a:t>
            </a:r>
            <a:r>
              <a:rPr lang="en-US" sz="1400" dirty="0">
                <a:solidFill>
                  <a:srgbClr val="008080"/>
                </a:solidFill>
                <a:latin typeface="+mj-lt"/>
              </a:rPr>
              <a:t>.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replace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;</a:t>
            </a:r>
            <a:r>
              <a:rPr lang="en-US" sz="1400" b="1" dirty="0">
                <a:solidFill>
                  <a:srgbClr val="000080"/>
                </a:solidFill>
                <a:latin typeface="+mj-lt"/>
              </a:rPr>
              <a:t>run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; </a:t>
            </a:r>
            <a:endParaRPr lang="en-US" sz="1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2F97C-8447-47D3-A734-FC1FFE7D78FB}" type="slidenum">
              <a:rPr lang="en-US" smtClean="0">
                <a:solidFill>
                  <a:srgbClr val="6A737B"/>
                </a:solidFill>
              </a:rPr>
              <a:pPr>
                <a:defRPr/>
              </a:pPr>
              <a:t>4</a:t>
            </a:fld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6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437198"/>
            <a:ext cx="7716679" cy="885190"/>
          </a:xfrm>
          <a:prstGeom prst="rect">
            <a:avLst/>
          </a:prstGeom>
        </p:spPr>
        <p:txBody>
          <a:bodyPr lIns="101882" tIns="50941" rIns="101882" bIns="50941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 smtClean="0"/>
              <a:t>SAS ODS Output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2" y="1444824"/>
            <a:ext cx="89992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1: Choose format based on your reporting need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 simple text email or attach a detailed report?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One pager or multiple pages?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Tables and charts? </a:t>
            </a:r>
          </a:p>
          <a:p>
            <a:endParaRPr lang="en-US" sz="1800" dirty="0" smtClean="0"/>
          </a:p>
          <a:p>
            <a:r>
              <a:rPr lang="en-US" dirty="0" smtClean="0"/>
              <a:t>Note 2: Be careful with sensitive data - </a:t>
            </a:r>
          </a:p>
          <a:p>
            <a:r>
              <a:rPr lang="en-US" dirty="0" smtClean="0"/>
              <a:t>always check company policy before saving/outputting your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Summary data v/s. account-level data details?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Customer data - PII?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73382" y="1044714"/>
            <a:ext cx="8008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There are so many formats!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2" y="4343400"/>
            <a:ext cx="96741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+mj-lt"/>
              </a:rPr>
              <a:t>Example – a xml file with 2 pages of tables:</a:t>
            </a:r>
          </a:p>
          <a:p>
            <a:endParaRPr lang="en-US" sz="1600" dirty="0" smtClean="0">
              <a:latin typeface="+mj-lt"/>
            </a:endParaRPr>
          </a:p>
          <a:p>
            <a:r>
              <a:rPr lang="en-US" sz="1400" dirty="0" err="1" smtClean="0">
                <a:solidFill>
                  <a:srgbClr val="0000FF"/>
                </a:solidFill>
                <a:latin typeface="+mj-lt"/>
              </a:rPr>
              <a:t>ods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tagsets.excelXP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file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=</a:t>
            </a:r>
            <a:r>
              <a:rPr lang="en-US" sz="1400" dirty="0" smtClean="0">
                <a:solidFill>
                  <a:srgbClr val="800080"/>
                </a:solidFill>
                <a:latin typeface="+mj-lt"/>
              </a:rPr>
              <a:t>'&amp;path2output\Digital_Acq_Summary.xml</a:t>
            </a:r>
            <a:r>
              <a:rPr lang="en-US" sz="1400" dirty="0">
                <a:solidFill>
                  <a:srgbClr val="800080"/>
                </a:solidFill>
                <a:latin typeface="+mj-lt"/>
              </a:rPr>
              <a:t>'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dirty="0">
                <a:solidFill>
                  <a:srgbClr val="000000"/>
                </a:solidFill>
                <a:latin typeface="+mj-lt"/>
              </a:rPr>
              <a:t>options(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sheet_interval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=</a:t>
            </a:r>
            <a:r>
              <a:rPr lang="en-US" sz="1400" dirty="0">
                <a:solidFill>
                  <a:srgbClr val="800080"/>
                </a:solidFill>
                <a:latin typeface="+mj-lt"/>
              </a:rPr>
              <a:t>'no'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sheet_name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=</a:t>
            </a:r>
            <a:r>
              <a:rPr lang="en-US" sz="1400" dirty="0">
                <a:solidFill>
                  <a:srgbClr val="800080"/>
                </a:solidFill>
                <a:latin typeface="+mj-lt"/>
              </a:rPr>
              <a:t>'Vol Summary'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embedded_titles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= </a:t>
            </a:r>
            <a:r>
              <a:rPr lang="en-US" sz="1400" dirty="0">
                <a:solidFill>
                  <a:srgbClr val="800080"/>
                </a:solidFill>
                <a:latin typeface="+mj-lt"/>
              </a:rPr>
              <a:t>'yes</a:t>
            </a:r>
            <a:r>
              <a:rPr lang="en-US" sz="1400" dirty="0" smtClean="0">
                <a:solidFill>
                  <a:srgbClr val="800080"/>
                </a:solidFill>
                <a:latin typeface="+mj-lt"/>
              </a:rPr>
              <a:t>'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);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dirty="0" smtClean="0">
                <a:solidFill>
                  <a:srgbClr val="008000"/>
                </a:solidFill>
                <a:latin typeface="+mj-lt"/>
              </a:rPr>
              <a:t>/*Page 1*/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dirty="0">
                <a:solidFill>
                  <a:srgbClr val="0000FF"/>
                </a:solidFill>
                <a:latin typeface="+mj-lt"/>
              </a:rPr>
              <a:t>title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800080"/>
                </a:solidFill>
                <a:latin typeface="+mj-lt"/>
              </a:rPr>
              <a:t>'Volume Summary'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US" sz="1400" b="1" dirty="0">
                <a:solidFill>
                  <a:srgbClr val="000080"/>
                </a:solidFill>
                <a:latin typeface="+mj-lt"/>
              </a:rPr>
              <a:t>proc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b="1" dirty="0" smtClean="0">
                <a:solidFill>
                  <a:srgbClr val="000080"/>
                </a:solidFill>
                <a:latin typeface="+mj-lt"/>
              </a:rPr>
              <a:t>print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+mj-lt"/>
              </a:rPr>
              <a:t>data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=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vol_summary;</a:t>
            </a:r>
            <a:r>
              <a:rPr lang="en-US" sz="1400" b="1" dirty="0" err="1">
                <a:solidFill>
                  <a:srgbClr val="000080"/>
                </a:solidFill>
                <a:latin typeface="+mj-lt"/>
              </a:rPr>
              <a:t>run</a:t>
            </a:r>
            <a:r>
              <a:rPr lang="en-US" sz="1400" b="1" dirty="0" smtClean="0">
                <a:solidFill>
                  <a:srgbClr val="000080"/>
                </a:solidFill>
                <a:latin typeface="+mj-lt"/>
              </a:rPr>
              <a:t>;</a:t>
            </a:r>
          </a:p>
          <a:p>
            <a:r>
              <a:rPr lang="en-US" sz="1400" dirty="0">
                <a:solidFill>
                  <a:srgbClr val="0000FF"/>
                </a:solidFill>
                <a:latin typeface="+mj-lt"/>
              </a:rPr>
              <a:t>title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US" sz="1400" dirty="0" smtClean="0">
                <a:solidFill>
                  <a:srgbClr val="008000"/>
                </a:solidFill>
                <a:latin typeface="+mj-lt"/>
              </a:rPr>
              <a:t>/*Page 2*/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dirty="0" err="1">
                <a:solidFill>
                  <a:srgbClr val="0000FF"/>
                </a:solidFill>
                <a:latin typeface="+mj-lt"/>
              </a:rPr>
              <a:t>ods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tagsets.ExcelXP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options(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sheet_interval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=</a:t>
            </a:r>
            <a:r>
              <a:rPr lang="en-US" sz="1400" dirty="0">
                <a:solidFill>
                  <a:srgbClr val="800080"/>
                </a:solidFill>
                <a:latin typeface="+mj-lt"/>
              </a:rPr>
              <a:t>'proc'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sheet_name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=</a:t>
            </a:r>
            <a:r>
              <a:rPr lang="en-US" sz="1400" dirty="0">
                <a:solidFill>
                  <a:srgbClr val="800080"/>
                </a:solidFill>
                <a:latin typeface="+mj-lt"/>
              </a:rPr>
              <a:t>'Volume by Segment'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embedded_titles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= </a:t>
            </a:r>
            <a:r>
              <a:rPr lang="en-US" sz="1400" dirty="0">
                <a:solidFill>
                  <a:srgbClr val="800080"/>
                </a:solidFill>
                <a:latin typeface="+mj-lt"/>
              </a:rPr>
              <a:t>'yes'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);</a:t>
            </a:r>
          </a:p>
          <a:p>
            <a:r>
              <a:rPr lang="en-US" sz="1400" dirty="0">
                <a:solidFill>
                  <a:srgbClr val="0000FF"/>
                </a:solidFill>
                <a:latin typeface="+mj-lt"/>
              </a:rPr>
              <a:t>title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800080"/>
                </a:solidFill>
                <a:latin typeface="+mj-lt"/>
              </a:rPr>
              <a:t>"Volume by segment"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US" sz="1400" b="1" dirty="0">
                <a:solidFill>
                  <a:srgbClr val="000080"/>
                </a:solidFill>
                <a:latin typeface="+mj-lt"/>
              </a:rPr>
              <a:t>proc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b="1" dirty="0">
                <a:solidFill>
                  <a:srgbClr val="000080"/>
                </a:solidFill>
                <a:latin typeface="+mj-lt"/>
              </a:rPr>
              <a:t>print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00FF"/>
                </a:solidFill>
                <a:latin typeface="+mj-lt"/>
              </a:rPr>
              <a:t>data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=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vol_by_seg;</a:t>
            </a:r>
            <a:r>
              <a:rPr lang="en-US" sz="1400" b="1" dirty="0" err="1" smtClean="0">
                <a:solidFill>
                  <a:srgbClr val="000080"/>
                </a:solidFill>
                <a:latin typeface="+mj-lt"/>
              </a:rPr>
              <a:t>run</a:t>
            </a:r>
            <a:r>
              <a:rPr lang="en-US" sz="1400" b="1" dirty="0" smtClean="0">
                <a:solidFill>
                  <a:srgbClr val="000080"/>
                </a:solidFill>
                <a:latin typeface="+mj-lt"/>
              </a:rPr>
              <a:t>;</a:t>
            </a:r>
          </a:p>
          <a:p>
            <a:r>
              <a:rPr lang="en-US" sz="1400" dirty="0" err="1">
                <a:solidFill>
                  <a:srgbClr val="0000FF"/>
                </a:solidFill>
                <a:latin typeface="+mj-lt"/>
              </a:rPr>
              <a:t>ods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_all_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close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;</a:t>
            </a:r>
            <a:endParaRPr lang="en-US" sz="1400" b="1" dirty="0">
              <a:solidFill>
                <a:srgbClr val="000080"/>
              </a:solidFill>
              <a:latin typeface="+mj-lt"/>
            </a:endParaRPr>
          </a:p>
          <a:p>
            <a:endParaRPr lang="en-US" sz="1400" b="1" dirty="0">
              <a:solidFill>
                <a:srgbClr val="000080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2F97C-8447-47D3-A734-FC1FFE7D78FB}" type="slidenum">
              <a:rPr lang="en-US" smtClean="0">
                <a:solidFill>
                  <a:srgbClr val="6A737B"/>
                </a:solidFill>
              </a:rPr>
              <a:pPr>
                <a:defRPr/>
              </a:pPr>
              <a:t>5</a:t>
            </a:fld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1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136103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Format 1: With attachment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dirty="0" smtClean="0"/>
              <a:t>Format 2: Content only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437198"/>
            <a:ext cx="7716679" cy="885190"/>
          </a:xfrm>
          <a:prstGeom prst="rect">
            <a:avLst/>
          </a:prstGeom>
        </p:spPr>
        <p:txBody>
          <a:bodyPr lIns="101882" tIns="50941" rIns="101882" bIns="50941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 smtClean="0"/>
              <a:t>SAS Email Method - </a:t>
            </a:r>
            <a:r>
              <a:rPr lang="en-US" dirty="0" smtClean="0"/>
              <a:t>SMTP</a:t>
            </a:r>
            <a:r>
              <a:rPr lang="en-US" altLang="en-US" kern="0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" y="1474656"/>
            <a:ext cx="9296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+mj-lt"/>
              </a:rPr>
              <a:t>/******************** Email </a:t>
            </a:r>
            <a:r>
              <a:rPr lang="en-US" sz="1400" dirty="0" smtClean="0">
                <a:solidFill>
                  <a:srgbClr val="008000"/>
                </a:solidFill>
                <a:latin typeface="+mj-lt"/>
              </a:rPr>
              <a:t>Setup************************/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dirty="0">
                <a:solidFill>
                  <a:srgbClr val="0000FF"/>
                </a:solidFill>
                <a:latin typeface="+mj-lt"/>
              </a:rPr>
              <a:t>filename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eoutput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email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800080"/>
                </a:solidFill>
                <a:latin typeface="+mj-lt"/>
              </a:rPr>
              <a:t>"katie.zheng@td.com"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/</a:t>
            </a:r>
            <a:r>
              <a:rPr lang="en-US" sz="1400" dirty="0" smtClean="0">
                <a:solidFill>
                  <a:srgbClr val="008000"/>
                </a:solidFill>
                <a:latin typeface="+mj-lt"/>
              </a:rPr>
              <a:t>*To </a:t>
            </a:r>
            <a:r>
              <a:rPr lang="en-US" sz="1400" dirty="0">
                <a:solidFill>
                  <a:srgbClr val="008000"/>
                </a:solidFill>
                <a:latin typeface="+mj-lt"/>
              </a:rPr>
              <a:t>list</a:t>
            </a:r>
            <a:r>
              <a:rPr lang="en-US" sz="1400" dirty="0" smtClean="0">
                <a:solidFill>
                  <a:srgbClr val="008000"/>
                </a:solidFill>
                <a:latin typeface="+mj-lt"/>
              </a:rPr>
              <a:t>*/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dirty="0">
                <a:solidFill>
                  <a:srgbClr val="0000FF"/>
                </a:solidFill>
                <a:latin typeface="+mj-lt"/>
              </a:rPr>
              <a:t>cc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=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1400" dirty="0" smtClean="0">
                <a:solidFill>
                  <a:srgbClr val="800080"/>
                </a:solidFill>
                <a:latin typeface="+mj-lt"/>
              </a:rPr>
              <a:t>"</a:t>
            </a:r>
            <a:r>
              <a:rPr lang="en-US" sz="1400" dirty="0" err="1" smtClean="0">
                <a:solidFill>
                  <a:srgbClr val="800080"/>
                </a:solidFill>
                <a:latin typeface="+mj-lt"/>
              </a:rPr>
              <a:t>abc@mail.com"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</a:rPr>
              <a:t>,</a:t>
            </a:r>
            <a:r>
              <a:rPr lang="en-US" sz="1400" dirty="0" err="1" smtClean="0">
                <a:solidFill>
                  <a:srgbClr val="800080"/>
                </a:solidFill>
                <a:latin typeface="+mj-lt"/>
              </a:rPr>
              <a:t>"xyz@mail.com</a:t>
            </a:r>
            <a:r>
              <a:rPr lang="en-US" sz="1400" dirty="0" smtClean="0">
                <a:solidFill>
                  <a:srgbClr val="800080"/>
                </a:solidFill>
                <a:latin typeface="+mj-lt"/>
              </a:rPr>
              <a:t>"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)   /</a:t>
            </a:r>
            <a:r>
              <a:rPr lang="en-US" sz="1400" dirty="0" smtClean="0">
                <a:solidFill>
                  <a:srgbClr val="008000"/>
                </a:solidFill>
                <a:latin typeface="+mj-lt"/>
              </a:rPr>
              <a:t>*CC list*/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dirty="0" smtClean="0">
                <a:solidFill>
                  <a:srgbClr val="0000FF"/>
                </a:solidFill>
                <a:latin typeface="+mj-lt"/>
              </a:rPr>
              <a:t>subject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=</a:t>
            </a:r>
            <a:r>
              <a:rPr lang="en-US" sz="1400" dirty="0">
                <a:solidFill>
                  <a:srgbClr val="800080"/>
                </a:solidFill>
                <a:latin typeface="+mj-lt"/>
              </a:rPr>
              <a:t>"USBC Credit Risk Strategy Quick View"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dirty="0">
                <a:solidFill>
                  <a:srgbClr val="0000FF"/>
                </a:solidFill>
                <a:latin typeface="+mj-lt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=</a:t>
            </a:r>
            <a:r>
              <a:rPr lang="en-US" sz="1400" dirty="0">
                <a:solidFill>
                  <a:srgbClr val="800080"/>
                </a:solidFill>
                <a:latin typeface="+mj-lt"/>
              </a:rPr>
              <a:t>"Katie Zheng &lt;katie.zheng@td.com</a:t>
            </a:r>
            <a:r>
              <a:rPr lang="en-US" sz="1400" dirty="0" smtClean="0">
                <a:solidFill>
                  <a:srgbClr val="800080"/>
                </a:solidFill>
                <a:latin typeface="+mj-lt"/>
              </a:rPr>
              <a:t>&gt;"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/</a:t>
            </a:r>
            <a:r>
              <a:rPr lang="en-US" sz="1400" dirty="0" smtClean="0">
                <a:solidFill>
                  <a:srgbClr val="008000"/>
                </a:solidFill>
                <a:latin typeface="+mj-lt"/>
              </a:rPr>
              <a:t>*Shows sender name better*/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dirty="0" err="1">
                <a:solidFill>
                  <a:srgbClr val="0000FF"/>
                </a:solidFill>
                <a:latin typeface="+mj-lt"/>
              </a:rPr>
              <a:t>replyto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=</a:t>
            </a:r>
            <a:r>
              <a:rPr lang="en-US" sz="1400" dirty="0">
                <a:solidFill>
                  <a:srgbClr val="800080"/>
                </a:solidFill>
                <a:latin typeface="+mj-lt"/>
              </a:rPr>
              <a:t>"Katie Zheng &lt;katie.zheng@td.com</a:t>
            </a:r>
            <a:r>
              <a:rPr lang="en-US" sz="1400" dirty="0" smtClean="0">
                <a:solidFill>
                  <a:srgbClr val="800080"/>
                </a:solidFill>
                <a:latin typeface="+mj-lt"/>
              </a:rPr>
              <a:t>&gt;" 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/</a:t>
            </a:r>
            <a:r>
              <a:rPr lang="en-US" sz="1400" dirty="0" smtClean="0">
                <a:solidFill>
                  <a:srgbClr val="008000"/>
                </a:solidFill>
                <a:latin typeface="+mj-lt"/>
              </a:rPr>
              <a:t>* replies will not be sent to a unreachable systemic email address*/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b="1" dirty="0">
                <a:solidFill>
                  <a:srgbClr val="0000FF"/>
                </a:solidFill>
                <a:latin typeface="+mj-lt"/>
              </a:rPr>
              <a:t>Attach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</a:rPr>
              <a:t>=</a:t>
            </a:r>
            <a:r>
              <a:rPr lang="en-US" sz="1400" b="1" dirty="0" smtClean="0">
                <a:solidFill>
                  <a:srgbClr val="800080"/>
                </a:solidFill>
                <a:latin typeface="+mj-lt"/>
              </a:rPr>
              <a:t>"&amp;</a:t>
            </a:r>
            <a:r>
              <a:rPr lang="en-US" sz="1400" b="1" dirty="0" err="1" smtClean="0">
                <a:solidFill>
                  <a:srgbClr val="800080"/>
                </a:solidFill>
                <a:latin typeface="+mj-lt"/>
              </a:rPr>
              <a:t>path_output</a:t>
            </a:r>
            <a:r>
              <a:rPr lang="en-US" sz="1400" b="1" dirty="0" smtClean="0">
                <a:solidFill>
                  <a:srgbClr val="800080"/>
                </a:solidFill>
                <a:latin typeface="+mj-lt"/>
              </a:rPr>
              <a:t>\Weekly_View_Report.pdf"</a:t>
            </a:r>
            <a:r>
              <a:rPr lang="en-US" sz="1400" b="1" dirty="0" smtClean="0">
                <a:solidFill>
                  <a:srgbClr val="000000"/>
                </a:solidFill>
                <a:latin typeface="+mj-lt"/>
              </a:rPr>
              <a:t>; </a:t>
            </a:r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dirty="0" smtClean="0">
                <a:solidFill>
                  <a:srgbClr val="008000"/>
                </a:solidFill>
                <a:latin typeface="+mj-lt"/>
              </a:rPr>
              <a:t>/* Email it out*/</a:t>
            </a:r>
            <a:endParaRPr lang="en-US" sz="1400" dirty="0" smtClean="0">
              <a:solidFill>
                <a:srgbClr val="000000"/>
              </a:solidFill>
              <a:latin typeface="+mj-lt"/>
            </a:endParaRPr>
          </a:p>
          <a:p>
            <a:r>
              <a:rPr lang="en-US" sz="1400" b="1" dirty="0" smtClean="0">
                <a:solidFill>
                  <a:srgbClr val="000080"/>
                </a:solidFill>
                <a:latin typeface="+mj-lt"/>
              </a:rPr>
              <a:t>data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_null_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US" sz="1400" dirty="0">
                <a:solidFill>
                  <a:srgbClr val="0000FF"/>
                </a:solidFill>
                <a:latin typeface="+mj-lt"/>
              </a:rPr>
              <a:t>file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eoutput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US" sz="1400" dirty="0">
                <a:solidFill>
                  <a:srgbClr val="0000FF"/>
                </a:solidFill>
                <a:latin typeface="+mj-lt"/>
              </a:rPr>
              <a:t>put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800080"/>
                </a:solidFill>
                <a:latin typeface="+mj-lt"/>
              </a:rPr>
              <a:t>"Please see attached for Weekly Review Report"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; /</a:t>
            </a:r>
            <a:r>
              <a:rPr lang="en-US" sz="1400" dirty="0" smtClean="0">
                <a:solidFill>
                  <a:srgbClr val="008000"/>
                </a:solidFill>
                <a:latin typeface="+mj-lt"/>
              </a:rPr>
              <a:t>*email content*/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b="1" dirty="0" smtClean="0">
                <a:solidFill>
                  <a:srgbClr val="000080"/>
                </a:solidFill>
                <a:latin typeface="+mj-lt"/>
              </a:rPr>
              <a:t>run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;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" y="4495800"/>
            <a:ext cx="9715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+mj-lt"/>
              </a:rPr>
              <a:t>/******************** Email </a:t>
            </a:r>
            <a:r>
              <a:rPr lang="en-US" sz="1400" dirty="0" smtClean="0">
                <a:solidFill>
                  <a:srgbClr val="008000"/>
                </a:solidFill>
                <a:latin typeface="+mj-lt"/>
              </a:rPr>
              <a:t>Setup************************/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dirty="0">
                <a:solidFill>
                  <a:srgbClr val="0000FF"/>
                </a:solidFill>
                <a:latin typeface="+mj-lt"/>
              </a:rPr>
              <a:t>filename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eoutput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email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(</a:t>
            </a:r>
            <a:r>
              <a:rPr lang="en-US" sz="1400" dirty="0">
                <a:solidFill>
                  <a:srgbClr val="800080"/>
                </a:solidFill>
                <a:latin typeface="+mj-lt"/>
              </a:rPr>
              <a:t>"katie.zheng@td.com"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r>
              <a:rPr lang="en-US" sz="1400" dirty="0">
                <a:solidFill>
                  <a:srgbClr val="0000FF"/>
                </a:solidFill>
                <a:latin typeface="+mj-lt"/>
              </a:rPr>
              <a:t>subject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=</a:t>
            </a:r>
            <a:r>
              <a:rPr lang="en-US" sz="1400" dirty="0">
                <a:solidFill>
                  <a:srgbClr val="800080"/>
                </a:solidFill>
                <a:latin typeface="+mj-lt"/>
              </a:rPr>
              <a:t>"USBC DTI Decline Summary"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dirty="0">
                <a:solidFill>
                  <a:srgbClr val="0000FF"/>
                </a:solidFill>
                <a:latin typeface="+mj-lt"/>
              </a:rPr>
              <a:t>from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=</a:t>
            </a:r>
            <a:r>
              <a:rPr lang="en-US" sz="1400" dirty="0">
                <a:solidFill>
                  <a:srgbClr val="800080"/>
                </a:solidFill>
                <a:latin typeface="+mj-lt"/>
              </a:rPr>
              <a:t>"Katie Zheng &lt;katie.zheng@td.com&gt;"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dirty="0" err="1">
                <a:solidFill>
                  <a:srgbClr val="0000FF"/>
                </a:solidFill>
                <a:latin typeface="+mj-lt"/>
              </a:rPr>
              <a:t>content_type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= </a:t>
            </a:r>
            <a:r>
              <a:rPr lang="en-US" sz="1400" dirty="0">
                <a:solidFill>
                  <a:srgbClr val="800080"/>
                </a:solidFill>
                <a:latin typeface="+mj-lt"/>
              </a:rPr>
              <a:t>"text/html</a:t>
            </a:r>
            <a:r>
              <a:rPr lang="en-US" sz="1400" dirty="0" smtClean="0">
                <a:solidFill>
                  <a:srgbClr val="800080"/>
                </a:solidFill>
                <a:latin typeface="+mj-lt"/>
              </a:rPr>
              <a:t>"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;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  <a:p>
            <a:r>
              <a:rPr lang="en-US" sz="1400" dirty="0" err="1">
                <a:solidFill>
                  <a:srgbClr val="0000FF"/>
                </a:solidFill>
                <a:latin typeface="+mj-lt"/>
              </a:rPr>
              <a:t>ods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html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body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eoutput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US" sz="1400" dirty="0" err="1">
                <a:solidFill>
                  <a:srgbClr val="0000FF"/>
                </a:solidFill>
                <a:latin typeface="+mj-lt"/>
              </a:rPr>
              <a:t>ods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html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text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=</a:t>
            </a:r>
            <a:r>
              <a:rPr lang="en-US" sz="1400" dirty="0">
                <a:solidFill>
                  <a:srgbClr val="800080"/>
                </a:solidFill>
                <a:latin typeface="+mj-lt"/>
              </a:rPr>
              <a:t>"Expectation: No change pre/post </a:t>
            </a:r>
            <a:r>
              <a:rPr lang="en-US" sz="1400" dirty="0" smtClean="0">
                <a:solidFill>
                  <a:srgbClr val="800080"/>
                </a:solidFill>
                <a:latin typeface="+mj-lt"/>
              </a:rPr>
              <a:t>implementation(2018-09-06</a:t>
            </a:r>
            <a:r>
              <a:rPr lang="en-US" sz="1400" dirty="0">
                <a:solidFill>
                  <a:srgbClr val="800080"/>
                </a:solidFill>
                <a:latin typeface="+mj-lt"/>
              </a:rPr>
              <a:t>)."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US" sz="1400" dirty="0" err="1">
                <a:solidFill>
                  <a:srgbClr val="0000FF"/>
                </a:solidFill>
                <a:latin typeface="+mj-lt"/>
              </a:rPr>
              <a:t>ods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text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= </a:t>
            </a:r>
            <a:r>
              <a:rPr lang="en-US" sz="1400" dirty="0">
                <a:solidFill>
                  <a:srgbClr val="800080"/>
                </a:solidFill>
                <a:latin typeface="+mj-lt"/>
              </a:rPr>
              <a:t>"DTI decline rate"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US" sz="1400" b="1" dirty="0">
                <a:solidFill>
                  <a:srgbClr val="000080"/>
                </a:solidFill>
                <a:latin typeface="+mj-lt"/>
              </a:rPr>
              <a:t>proc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b="1" dirty="0">
                <a:solidFill>
                  <a:srgbClr val="000080"/>
                </a:solidFill>
                <a:latin typeface="+mj-lt"/>
              </a:rPr>
              <a:t>print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data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app_sum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noobs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r>
              <a:rPr lang="en-US" sz="1400" dirty="0">
                <a:solidFill>
                  <a:srgbClr val="0000FF"/>
                </a:solidFill>
                <a:latin typeface="+mj-lt"/>
              </a:rPr>
              <a:t>style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(data) = [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fontsize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=</a:t>
            </a:r>
            <a:r>
              <a:rPr lang="en-US" sz="1400" b="1" dirty="0">
                <a:solidFill>
                  <a:srgbClr val="008080"/>
                </a:solidFill>
                <a:latin typeface="+mj-lt"/>
              </a:rPr>
              <a:t>9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pt]</a:t>
            </a:r>
          </a:p>
          <a:p>
            <a:r>
              <a:rPr lang="en-US" sz="1400" dirty="0">
                <a:solidFill>
                  <a:srgbClr val="0000FF"/>
                </a:solidFill>
                <a:latin typeface="+mj-lt"/>
              </a:rPr>
              <a:t>style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(header) = [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fontsize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=</a:t>
            </a:r>
            <a:r>
              <a:rPr lang="en-US" sz="1400" b="1" dirty="0">
                <a:solidFill>
                  <a:srgbClr val="008080"/>
                </a:solidFill>
                <a:latin typeface="+mj-lt"/>
              </a:rPr>
              <a:t>9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pt];</a:t>
            </a:r>
            <a:r>
              <a:rPr lang="en-US" sz="1400" b="1" dirty="0">
                <a:solidFill>
                  <a:srgbClr val="000080"/>
                </a:solidFill>
                <a:latin typeface="+mj-lt"/>
              </a:rPr>
              <a:t>run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;</a:t>
            </a:r>
          </a:p>
          <a:p>
            <a:r>
              <a:rPr lang="en-US" sz="1400" dirty="0" err="1" smtClean="0">
                <a:solidFill>
                  <a:srgbClr val="0000FF"/>
                </a:solidFill>
                <a:latin typeface="+mj-lt"/>
              </a:rPr>
              <a:t>ods</a:t>
            </a:r>
            <a:r>
              <a:rPr lang="en-US" sz="1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_all_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+mj-lt"/>
              </a:rPr>
              <a:t>close</a:t>
            </a:r>
            <a:r>
              <a:rPr lang="en-US" sz="1400" dirty="0">
                <a:solidFill>
                  <a:srgbClr val="000000"/>
                </a:solidFill>
                <a:latin typeface="+mj-lt"/>
              </a:rPr>
              <a:t>;</a:t>
            </a:r>
            <a:endParaRPr lang="en-US" sz="14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2F97C-8447-47D3-A734-FC1FFE7D78FB}" type="slidenum">
              <a:rPr lang="en-US" smtClean="0">
                <a:solidFill>
                  <a:srgbClr val="6A737B"/>
                </a:solidFill>
              </a:rPr>
              <a:pPr>
                <a:defRPr/>
              </a:pPr>
              <a:t>6</a:t>
            </a:fld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4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4382" y="437198"/>
            <a:ext cx="7716679" cy="885190"/>
          </a:xfrm>
          <a:prstGeom prst="rect">
            <a:avLst/>
          </a:prstGeom>
        </p:spPr>
        <p:txBody>
          <a:bodyPr lIns="101882" tIns="50941" rIns="101882" bIns="50941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 smtClean="0"/>
              <a:t>SAS Scheduler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36212"/>
            <a:ext cx="8120572" cy="577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136103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"File" -&gt; "Schedule </a:t>
            </a:r>
            <a:r>
              <a:rPr lang="en-US" dirty="0" err="1" smtClean="0"/>
              <a:t>project_name</a:t>
            </a:r>
            <a:r>
              <a:rPr lang="en-US" dirty="0" smtClean="0"/>
              <a:t>" -&gt; Click tab "Triggers" -&gt; Edit …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2438400"/>
            <a:ext cx="1150618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90800" y="3439886"/>
            <a:ext cx="2019300" cy="370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1500" y="6553200"/>
            <a:ext cx="4305300" cy="370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2F97C-8447-47D3-A734-FC1FFE7D78FB}" type="slidenum">
              <a:rPr lang="en-US" smtClean="0">
                <a:solidFill>
                  <a:srgbClr val="6A737B"/>
                </a:solidFill>
              </a:rPr>
              <a:pPr>
                <a:defRPr/>
              </a:pPr>
              <a:t>7</a:t>
            </a:fld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4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4382" y="437198"/>
            <a:ext cx="7716679" cy="885190"/>
          </a:xfrm>
          <a:prstGeom prst="rect">
            <a:avLst/>
          </a:prstGeom>
        </p:spPr>
        <p:txBody>
          <a:bodyPr lIns="101882" tIns="50941" rIns="101882" bIns="50941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 smtClean="0"/>
              <a:t>SAS Scheduler – additional notes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321" y="1233148"/>
            <a:ext cx="8686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'Only run when user is logged on</a:t>
            </a:r>
            <a:r>
              <a:rPr lang="en-US" sz="1800" dirty="0" smtClean="0"/>
              <a:t>' – otherwise might require admin authorization.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Save the SAS project at local drive/disk!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Scheduler script name – be sure it is executed after renaming.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Other </a:t>
            </a:r>
            <a:r>
              <a:rPr lang="en-US" sz="1800" dirty="0" smtClean="0"/>
              <a:t>helpful configurations…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Check tab History for schedule failure info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Additional settings </a:t>
            </a:r>
          </a:p>
          <a:p>
            <a:pPr marL="795162" lvl="1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795162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85" y="1676400"/>
            <a:ext cx="47053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85" y="5093035"/>
            <a:ext cx="4393351" cy="221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2F97C-8447-47D3-A734-FC1FFE7D78FB}" type="slidenum">
              <a:rPr lang="en-US" smtClean="0">
                <a:solidFill>
                  <a:srgbClr val="6A737B"/>
                </a:solidFill>
              </a:rPr>
              <a:pPr>
                <a:defRPr/>
              </a:pPr>
              <a:t>8</a:t>
            </a:fld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46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8600" y="437198"/>
            <a:ext cx="7716679" cy="885190"/>
          </a:xfrm>
          <a:prstGeom prst="rect">
            <a:avLst/>
          </a:prstGeom>
        </p:spPr>
        <p:txBody>
          <a:bodyPr lIns="101882" tIns="50941" rIns="101882" bIns="50941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 smtClean="0"/>
              <a:t>A Final thought </a:t>
            </a:r>
          </a:p>
          <a:p>
            <a:pPr eaLnBrk="1" hangingPunct="1"/>
            <a:endParaRPr lang="en-US" altLang="en-US" sz="1200" kern="0" dirty="0" smtClean="0"/>
          </a:p>
          <a:p>
            <a:pPr eaLnBrk="1" hangingPunct="1"/>
            <a:r>
              <a:rPr lang="en-US" altLang="en-US" sz="2000" b="0" kern="0" dirty="0" smtClean="0"/>
              <a:t>to make the process more fun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779925"/>
            <a:ext cx="3428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in the beginning of the code with an email – to remind myself today is the day for reporting!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1752600"/>
            <a:ext cx="6172200" cy="1585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5486400"/>
            <a:ext cx="6143626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3505199"/>
            <a:ext cx="6162675" cy="1828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34052" y="5200570"/>
            <a:ext cx="1261347" cy="762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Email Check</a:t>
            </a:r>
          </a:p>
          <a:p>
            <a:pPr algn="ctr"/>
            <a:r>
              <a:rPr lang="en-US" sz="1400" dirty="0"/>
              <a:t>P</a:t>
            </a:r>
            <a:r>
              <a:rPr lang="en-US" sz="1400" dirty="0" smtClean="0"/>
              <a:t>oint 1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8" idx="7"/>
            <a:endCxn id="10" idx="1"/>
          </p:cNvCxnSpPr>
          <p:nvPr/>
        </p:nvCxnSpPr>
        <p:spPr>
          <a:xfrm flipV="1">
            <a:off x="1110679" y="4672127"/>
            <a:ext cx="260921" cy="640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Terminator 9"/>
          <p:cNvSpPr/>
          <p:nvPr/>
        </p:nvSpPr>
        <p:spPr>
          <a:xfrm>
            <a:off x="1371600" y="4419598"/>
            <a:ext cx="2177107" cy="50505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"Data not available"</a:t>
            </a:r>
            <a:endParaRPr lang="en-US" sz="1400" dirty="0"/>
          </a:p>
        </p:txBody>
      </p:sp>
      <p:sp>
        <p:nvSpPr>
          <p:cNvPr id="11" name="Flowchart: Terminator 10"/>
          <p:cNvSpPr/>
          <p:nvPr/>
        </p:nvSpPr>
        <p:spPr>
          <a:xfrm>
            <a:off x="1371600" y="6145398"/>
            <a:ext cx="2177108" cy="50505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"Data available. Report is running now"</a:t>
            </a:r>
            <a:endParaRPr lang="en-US" sz="1400" dirty="0"/>
          </a:p>
        </p:txBody>
      </p:sp>
      <p:cxnSp>
        <p:nvCxnSpPr>
          <p:cNvPr id="12" name="Straight Arrow Connector 11"/>
          <p:cNvCxnSpPr>
            <a:stCxn id="8" idx="5"/>
            <a:endCxn id="11" idx="1"/>
          </p:cNvCxnSpPr>
          <p:nvPr/>
        </p:nvCxnSpPr>
        <p:spPr>
          <a:xfrm>
            <a:off x="1110679" y="5850978"/>
            <a:ext cx="260921" cy="5469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62F97C-8447-47D3-A734-FC1FFE7D78FB}" type="slidenum">
              <a:rPr lang="en-US" smtClean="0">
                <a:solidFill>
                  <a:srgbClr val="6A737B"/>
                </a:solidFill>
              </a:rPr>
              <a:pPr>
                <a:defRPr/>
              </a:pPr>
              <a:t>9</a:t>
            </a:fld>
            <a:endParaRPr lang="en-US">
              <a:solidFill>
                <a:srgbClr val="6A7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726109"/>
      </p:ext>
    </p:extLst>
  </p:cSld>
  <p:clrMapOvr>
    <a:masterClrMapping/>
  </p:clrMapOvr>
</p:sld>
</file>

<file path=ppt/theme/theme1.xml><?xml version="1.0" encoding="utf-8"?>
<a:theme xmlns:a="http://schemas.openxmlformats.org/drawingml/2006/main" name="TD_Building_Puzzle_US">
  <a:themeElements>
    <a:clrScheme name="TD White 1">
      <a:dk1>
        <a:srgbClr val="000000"/>
      </a:dk1>
      <a:lt1>
        <a:srgbClr val="FFFFFF"/>
      </a:lt1>
      <a:dk2>
        <a:srgbClr val="00B624"/>
      </a:dk2>
      <a:lt2>
        <a:srgbClr val="6A737B"/>
      </a:lt2>
      <a:accent1>
        <a:srgbClr val="808083"/>
      </a:accent1>
      <a:accent2>
        <a:srgbClr val="E8B400"/>
      </a:accent2>
      <a:accent3>
        <a:srgbClr val="FFFFFF"/>
      </a:accent3>
      <a:accent4>
        <a:srgbClr val="000000"/>
      </a:accent4>
      <a:accent5>
        <a:srgbClr val="C0C0C1"/>
      </a:accent5>
      <a:accent6>
        <a:srgbClr val="D2A300"/>
      </a:accent6>
      <a:hlink>
        <a:srgbClr val="8CC63F"/>
      </a:hlink>
      <a:folHlink>
        <a:srgbClr val="619ABC"/>
      </a:folHlink>
    </a:clrScheme>
    <a:fontScheme name="TD 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D White 1">
        <a:dk1>
          <a:srgbClr val="000000"/>
        </a:dk1>
        <a:lt1>
          <a:srgbClr val="FFFFFF"/>
        </a:lt1>
        <a:dk2>
          <a:srgbClr val="00B624"/>
        </a:dk2>
        <a:lt2>
          <a:srgbClr val="6A737B"/>
        </a:lt2>
        <a:accent1>
          <a:srgbClr val="808083"/>
        </a:accent1>
        <a:accent2>
          <a:srgbClr val="E8B400"/>
        </a:accent2>
        <a:accent3>
          <a:srgbClr val="FFFFFF"/>
        </a:accent3>
        <a:accent4>
          <a:srgbClr val="000000"/>
        </a:accent4>
        <a:accent5>
          <a:srgbClr val="C0C0C1"/>
        </a:accent5>
        <a:accent6>
          <a:srgbClr val="D2A300"/>
        </a:accent6>
        <a:hlink>
          <a:srgbClr val="8CC63F"/>
        </a:hlink>
        <a:folHlink>
          <a:srgbClr val="619A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Inukshuk">
  <a:themeElements>
    <a:clrScheme name="Inukshuk 1">
      <a:dk1>
        <a:srgbClr val="000000"/>
      </a:dk1>
      <a:lt1>
        <a:srgbClr val="FFFFFF"/>
      </a:lt1>
      <a:dk2>
        <a:srgbClr val="00B624"/>
      </a:dk2>
      <a:lt2>
        <a:srgbClr val="6A737B"/>
      </a:lt2>
      <a:accent1>
        <a:srgbClr val="00B624"/>
      </a:accent1>
      <a:accent2>
        <a:srgbClr val="163D22"/>
      </a:accent2>
      <a:accent3>
        <a:srgbClr val="FFFFFF"/>
      </a:accent3>
      <a:accent4>
        <a:srgbClr val="000000"/>
      </a:accent4>
      <a:accent5>
        <a:srgbClr val="AAD7AC"/>
      </a:accent5>
      <a:accent6>
        <a:srgbClr val="13361E"/>
      </a:accent6>
      <a:hlink>
        <a:srgbClr val="B2B2B2"/>
      </a:hlink>
      <a:folHlink>
        <a:srgbClr val="6A6A6A"/>
      </a:folHlink>
    </a:clrScheme>
    <a:fontScheme name="Inukshu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ukshuk 1">
        <a:dk1>
          <a:srgbClr val="000000"/>
        </a:dk1>
        <a:lt1>
          <a:srgbClr val="FFFFFF"/>
        </a:lt1>
        <a:dk2>
          <a:srgbClr val="00B624"/>
        </a:dk2>
        <a:lt2>
          <a:srgbClr val="6A737B"/>
        </a:lt2>
        <a:accent1>
          <a:srgbClr val="00B624"/>
        </a:accent1>
        <a:accent2>
          <a:srgbClr val="163D22"/>
        </a:accent2>
        <a:accent3>
          <a:srgbClr val="FFFFFF"/>
        </a:accent3>
        <a:accent4>
          <a:srgbClr val="000000"/>
        </a:accent4>
        <a:accent5>
          <a:srgbClr val="AAD7AC"/>
        </a:accent5>
        <a:accent6>
          <a:srgbClr val="13361E"/>
        </a:accent6>
        <a:hlink>
          <a:srgbClr val="B2B2B2"/>
        </a:hlink>
        <a:folHlink>
          <a:srgbClr val="6A6A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Inukshuk">
  <a:themeElements>
    <a:clrScheme name="Inukshuk 1">
      <a:dk1>
        <a:srgbClr val="000000"/>
      </a:dk1>
      <a:lt1>
        <a:srgbClr val="FFFFFF"/>
      </a:lt1>
      <a:dk2>
        <a:srgbClr val="00B624"/>
      </a:dk2>
      <a:lt2>
        <a:srgbClr val="6A737B"/>
      </a:lt2>
      <a:accent1>
        <a:srgbClr val="00B624"/>
      </a:accent1>
      <a:accent2>
        <a:srgbClr val="163D22"/>
      </a:accent2>
      <a:accent3>
        <a:srgbClr val="FFFFFF"/>
      </a:accent3>
      <a:accent4>
        <a:srgbClr val="000000"/>
      </a:accent4>
      <a:accent5>
        <a:srgbClr val="AAD7AC"/>
      </a:accent5>
      <a:accent6>
        <a:srgbClr val="13361E"/>
      </a:accent6>
      <a:hlink>
        <a:srgbClr val="B2B2B2"/>
      </a:hlink>
      <a:folHlink>
        <a:srgbClr val="6A6A6A"/>
      </a:folHlink>
    </a:clrScheme>
    <a:fontScheme name="Inukshu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ukshuk 1">
        <a:dk1>
          <a:srgbClr val="000000"/>
        </a:dk1>
        <a:lt1>
          <a:srgbClr val="FFFFFF"/>
        </a:lt1>
        <a:dk2>
          <a:srgbClr val="00B624"/>
        </a:dk2>
        <a:lt2>
          <a:srgbClr val="6A737B"/>
        </a:lt2>
        <a:accent1>
          <a:srgbClr val="00B624"/>
        </a:accent1>
        <a:accent2>
          <a:srgbClr val="163D22"/>
        </a:accent2>
        <a:accent3>
          <a:srgbClr val="FFFFFF"/>
        </a:accent3>
        <a:accent4>
          <a:srgbClr val="000000"/>
        </a:accent4>
        <a:accent5>
          <a:srgbClr val="AAD7AC"/>
        </a:accent5>
        <a:accent6>
          <a:srgbClr val="13361E"/>
        </a:accent6>
        <a:hlink>
          <a:srgbClr val="B2B2B2"/>
        </a:hlink>
        <a:folHlink>
          <a:srgbClr val="6A6A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D White">
  <a:themeElements>
    <a:clrScheme name="TD White 1">
      <a:dk1>
        <a:srgbClr val="000000"/>
      </a:dk1>
      <a:lt1>
        <a:srgbClr val="FFFFFF"/>
      </a:lt1>
      <a:dk2>
        <a:srgbClr val="00B624"/>
      </a:dk2>
      <a:lt2>
        <a:srgbClr val="6A737B"/>
      </a:lt2>
      <a:accent1>
        <a:srgbClr val="808083"/>
      </a:accent1>
      <a:accent2>
        <a:srgbClr val="E8B400"/>
      </a:accent2>
      <a:accent3>
        <a:srgbClr val="FFFFFF"/>
      </a:accent3>
      <a:accent4>
        <a:srgbClr val="000000"/>
      </a:accent4>
      <a:accent5>
        <a:srgbClr val="C0C0C1"/>
      </a:accent5>
      <a:accent6>
        <a:srgbClr val="D2A300"/>
      </a:accent6>
      <a:hlink>
        <a:srgbClr val="8CC63F"/>
      </a:hlink>
      <a:folHlink>
        <a:srgbClr val="619ABC"/>
      </a:folHlink>
    </a:clrScheme>
    <a:fontScheme name="TD 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D White 1">
        <a:dk1>
          <a:srgbClr val="000000"/>
        </a:dk1>
        <a:lt1>
          <a:srgbClr val="FFFFFF"/>
        </a:lt1>
        <a:dk2>
          <a:srgbClr val="00B624"/>
        </a:dk2>
        <a:lt2>
          <a:srgbClr val="6A737B"/>
        </a:lt2>
        <a:accent1>
          <a:srgbClr val="808083"/>
        </a:accent1>
        <a:accent2>
          <a:srgbClr val="E8B400"/>
        </a:accent2>
        <a:accent3>
          <a:srgbClr val="FFFFFF"/>
        </a:accent3>
        <a:accent4>
          <a:srgbClr val="000000"/>
        </a:accent4>
        <a:accent5>
          <a:srgbClr val="C0C0C1"/>
        </a:accent5>
        <a:accent6>
          <a:srgbClr val="D2A300"/>
        </a:accent6>
        <a:hlink>
          <a:srgbClr val="8CC63F"/>
        </a:hlink>
        <a:folHlink>
          <a:srgbClr val="619A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D White">
  <a:themeElements>
    <a:clrScheme name="TD White 1">
      <a:dk1>
        <a:srgbClr val="000000"/>
      </a:dk1>
      <a:lt1>
        <a:srgbClr val="FFFFFF"/>
      </a:lt1>
      <a:dk2>
        <a:srgbClr val="00B624"/>
      </a:dk2>
      <a:lt2>
        <a:srgbClr val="6A737B"/>
      </a:lt2>
      <a:accent1>
        <a:srgbClr val="808083"/>
      </a:accent1>
      <a:accent2>
        <a:srgbClr val="E8B400"/>
      </a:accent2>
      <a:accent3>
        <a:srgbClr val="FFFFFF"/>
      </a:accent3>
      <a:accent4>
        <a:srgbClr val="000000"/>
      </a:accent4>
      <a:accent5>
        <a:srgbClr val="C0C0C1"/>
      </a:accent5>
      <a:accent6>
        <a:srgbClr val="D2A300"/>
      </a:accent6>
      <a:hlink>
        <a:srgbClr val="8CC63F"/>
      </a:hlink>
      <a:folHlink>
        <a:srgbClr val="619ABC"/>
      </a:folHlink>
    </a:clrScheme>
    <a:fontScheme name="TD 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D White 1">
        <a:dk1>
          <a:srgbClr val="000000"/>
        </a:dk1>
        <a:lt1>
          <a:srgbClr val="FFFFFF"/>
        </a:lt1>
        <a:dk2>
          <a:srgbClr val="00B624"/>
        </a:dk2>
        <a:lt2>
          <a:srgbClr val="6A737B"/>
        </a:lt2>
        <a:accent1>
          <a:srgbClr val="808083"/>
        </a:accent1>
        <a:accent2>
          <a:srgbClr val="E8B400"/>
        </a:accent2>
        <a:accent3>
          <a:srgbClr val="FFFFFF"/>
        </a:accent3>
        <a:accent4>
          <a:srgbClr val="000000"/>
        </a:accent4>
        <a:accent5>
          <a:srgbClr val="C0C0C1"/>
        </a:accent5>
        <a:accent6>
          <a:srgbClr val="D2A300"/>
        </a:accent6>
        <a:hlink>
          <a:srgbClr val="8CC63F"/>
        </a:hlink>
        <a:folHlink>
          <a:srgbClr val="619A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TD White">
  <a:themeElements>
    <a:clrScheme name="TD White 1">
      <a:dk1>
        <a:srgbClr val="000000"/>
      </a:dk1>
      <a:lt1>
        <a:srgbClr val="FFFFFF"/>
      </a:lt1>
      <a:dk2>
        <a:srgbClr val="00B624"/>
      </a:dk2>
      <a:lt2>
        <a:srgbClr val="6A737B"/>
      </a:lt2>
      <a:accent1>
        <a:srgbClr val="808083"/>
      </a:accent1>
      <a:accent2>
        <a:srgbClr val="E8B400"/>
      </a:accent2>
      <a:accent3>
        <a:srgbClr val="FFFFFF"/>
      </a:accent3>
      <a:accent4>
        <a:srgbClr val="000000"/>
      </a:accent4>
      <a:accent5>
        <a:srgbClr val="C0C0C1"/>
      </a:accent5>
      <a:accent6>
        <a:srgbClr val="D2A300"/>
      </a:accent6>
      <a:hlink>
        <a:srgbClr val="8CC63F"/>
      </a:hlink>
      <a:folHlink>
        <a:srgbClr val="619ABC"/>
      </a:folHlink>
    </a:clrScheme>
    <a:fontScheme name="TD 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D White 1">
        <a:dk1>
          <a:srgbClr val="000000"/>
        </a:dk1>
        <a:lt1>
          <a:srgbClr val="FFFFFF"/>
        </a:lt1>
        <a:dk2>
          <a:srgbClr val="00B624"/>
        </a:dk2>
        <a:lt2>
          <a:srgbClr val="6A737B"/>
        </a:lt2>
        <a:accent1>
          <a:srgbClr val="808083"/>
        </a:accent1>
        <a:accent2>
          <a:srgbClr val="E8B400"/>
        </a:accent2>
        <a:accent3>
          <a:srgbClr val="FFFFFF"/>
        </a:accent3>
        <a:accent4>
          <a:srgbClr val="000000"/>
        </a:accent4>
        <a:accent5>
          <a:srgbClr val="C0C0C1"/>
        </a:accent5>
        <a:accent6>
          <a:srgbClr val="D2A300"/>
        </a:accent6>
        <a:hlink>
          <a:srgbClr val="8CC63F"/>
        </a:hlink>
        <a:folHlink>
          <a:srgbClr val="619A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TD White">
  <a:themeElements>
    <a:clrScheme name="TD White 1">
      <a:dk1>
        <a:srgbClr val="000000"/>
      </a:dk1>
      <a:lt1>
        <a:srgbClr val="FFFFFF"/>
      </a:lt1>
      <a:dk2>
        <a:srgbClr val="00B624"/>
      </a:dk2>
      <a:lt2>
        <a:srgbClr val="6A737B"/>
      </a:lt2>
      <a:accent1>
        <a:srgbClr val="808083"/>
      </a:accent1>
      <a:accent2>
        <a:srgbClr val="E8B400"/>
      </a:accent2>
      <a:accent3>
        <a:srgbClr val="FFFFFF"/>
      </a:accent3>
      <a:accent4>
        <a:srgbClr val="000000"/>
      </a:accent4>
      <a:accent5>
        <a:srgbClr val="C0C0C1"/>
      </a:accent5>
      <a:accent6>
        <a:srgbClr val="D2A300"/>
      </a:accent6>
      <a:hlink>
        <a:srgbClr val="8CC63F"/>
      </a:hlink>
      <a:folHlink>
        <a:srgbClr val="619ABC"/>
      </a:folHlink>
    </a:clrScheme>
    <a:fontScheme name="TD 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D White 1">
        <a:dk1>
          <a:srgbClr val="000000"/>
        </a:dk1>
        <a:lt1>
          <a:srgbClr val="FFFFFF"/>
        </a:lt1>
        <a:dk2>
          <a:srgbClr val="00B624"/>
        </a:dk2>
        <a:lt2>
          <a:srgbClr val="6A737B"/>
        </a:lt2>
        <a:accent1>
          <a:srgbClr val="808083"/>
        </a:accent1>
        <a:accent2>
          <a:srgbClr val="E8B400"/>
        </a:accent2>
        <a:accent3>
          <a:srgbClr val="FFFFFF"/>
        </a:accent3>
        <a:accent4>
          <a:srgbClr val="000000"/>
        </a:accent4>
        <a:accent5>
          <a:srgbClr val="C0C0C1"/>
        </a:accent5>
        <a:accent6>
          <a:srgbClr val="D2A300"/>
        </a:accent6>
        <a:hlink>
          <a:srgbClr val="8CC63F"/>
        </a:hlink>
        <a:folHlink>
          <a:srgbClr val="619A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TD White">
  <a:themeElements>
    <a:clrScheme name="TD White 1">
      <a:dk1>
        <a:srgbClr val="000000"/>
      </a:dk1>
      <a:lt1>
        <a:srgbClr val="FFFFFF"/>
      </a:lt1>
      <a:dk2>
        <a:srgbClr val="00B624"/>
      </a:dk2>
      <a:lt2>
        <a:srgbClr val="6A737B"/>
      </a:lt2>
      <a:accent1>
        <a:srgbClr val="808083"/>
      </a:accent1>
      <a:accent2>
        <a:srgbClr val="E8B400"/>
      </a:accent2>
      <a:accent3>
        <a:srgbClr val="FFFFFF"/>
      </a:accent3>
      <a:accent4>
        <a:srgbClr val="000000"/>
      </a:accent4>
      <a:accent5>
        <a:srgbClr val="C0C0C1"/>
      </a:accent5>
      <a:accent6>
        <a:srgbClr val="D2A300"/>
      </a:accent6>
      <a:hlink>
        <a:srgbClr val="8CC63F"/>
      </a:hlink>
      <a:folHlink>
        <a:srgbClr val="619ABC"/>
      </a:folHlink>
    </a:clrScheme>
    <a:fontScheme name="TD 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D White 1">
        <a:dk1>
          <a:srgbClr val="000000"/>
        </a:dk1>
        <a:lt1>
          <a:srgbClr val="FFFFFF"/>
        </a:lt1>
        <a:dk2>
          <a:srgbClr val="00B624"/>
        </a:dk2>
        <a:lt2>
          <a:srgbClr val="6A737B"/>
        </a:lt2>
        <a:accent1>
          <a:srgbClr val="808083"/>
        </a:accent1>
        <a:accent2>
          <a:srgbClr val="E8B400"/>
        </a:accent2>
        <a:accent3>
          <a:srgbClr val="FFFFFF"/>
        </a:accent3>
        <a:accent4>
          <a:srgbClr val="000000"/>
        </a:accent4>
        <a:accent5>
          <a:srgbClr val="C0C0C1"/>
        </a:accent5>
        <a:accent6>
          <a:srgbClr val="D2A300"/>
        </a:accent6>
        <a:hlink>
          <a:srgbClr val="8CC63F"/>
        </a:hlink>
        <a:folHlink>
          <a:srgbClr val="619A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Inukshuk">
  <a:themeElements>
    <a:clrScheme name="Inukshuk 1">
      <a:dk1>
        <a:srgbClr val="000000"/>
      </a:dk1>
      <a:lt1>
        <a:srgbClr val="FFFFFF"/>
      </a:lt1>
      <a:dk2>
        <a:srgbClr val="00B624"/>
      </a:dk2>
      <a:lt2>
        <a:srgbClr val="6A737B"/>
      </a:lt2>
      <a:accent1>
        <a:srgbClr val="00B624"/>
      </a:accent1>
      <a:accent2>
        <a:srgbClr val="163D22"/>
      </a:accent2>
      <a:accent3>
        <a:srgbClr val="FFFFFF"/>
      </a:accent3>
      <a:accent4>
        <a:srgbClr val="000000"/>
      </a:accent4>
      <a:accent5>
        <a:srgbClr val="AAD7AC"/>
      </a:accent5>
      <a:accent6>
        <a:srgbClr val="13361E"/>
      </a:accent6>
      <a:hlink>
        <a:srgbClr val="B2B2B2"/>
      </a:hlink>
      <a:folHlink>
        <a:srgbClr val="6A6A6A"/>
      </a:folHlink>
    </a:clrScheme>
    <a:fontScheme name="Inukshu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ukshuk 1">
        <a:dk1>
          <a:srgbClr val="000000"/>
        </a:dk1>
        <a:lt1>
          <a:srgbClr val="FFFFFF"/>
        </a:lt1>
        <a:dk2>
          <a:srgbClr val="00B624"/>
        </a:dk2>
        <a:lt2>
          <a:srgbClr val="6A737B"/>
        </a:lt2>
        <a:accent1>
          <a:srgbClr val="00B624"/>
        </a:accent1>
        <a:accent2>
          <a:srgbClr val="163D22"/>
        </a:accent2>
        <a:accent3>
          <a:srgbClr val="FFFFFF"/>
        </a:accent3>
        <a:accent4>
          <a:srgbClr val="000000"/>
        </a:accent4>
        <a:accent5>
          <a:srgbClr val="AAD7AC"/>
        </a:accent5>
        <a:accent6>
          <a:srgbClr val="13361E"/>
        </a:accent6>
        <a:hlink>
          <a:srgbClr val="B2B2B2"/>
        </a:hlink>
        <a:folHlink>
          <a:srgbClr val="6A6A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Inukshuk">
  <a:themeElements>
    <a:clrScheme name="Inukshuk 1">
      <a:dk1>
        <a:srgbClr val="000000"/>
      </a:dk1>
      <a:lt1>
        <a:srgbClr val="FFFFFF"/>
      </a:lt1>
      <a:dk2>
        <a:srgbClr val="00B624"/>
      </a:dk2>
      <a:lt2>
        <a:srgbClr val="6A737B"/>
      </a:lt2>
      <a:accent1>
        <a:srgbClr val="00B624"/>
      </a:accent1>
      <a:accent2>
        <a:srgbClr val="163D22"/>
      </a:accent2>
      <a:accent3>
        <a:srgbClr val="FFFFFF"/>
      </a:accent3>
      <a:accent4>
        <a:srgbClr val="000000"/>
      </a:accent4>
      <a:accent5>
        <a:srgbClr val="AAD7AC"/>
      </a:accent5>
      <a:accent6>
        <a:srgbClr val="13361E"/>
      </a:accent6>
      <a:hlink>
        <a:srgbClr val="B2B2B2"/>
      </a:hlink>
      <a:folHlink>
        <a:srgbClr val="6A6A6A"/>
      </a:folHlink>
    </a:clrScheme>
    <a:fontScheme name="Inukshu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ukshuk 1">
        <a:dk1>
          <a:srgbClr val="000000"/>
        </a:dk1>
        <a:lt1>
          <a:srgbClr val="FFFFFF"/>
        </a:lt1>
        <a:dk2>
          <a:srgbClr val="00B624"/>
        </a:dk2>
        <a:lt2>
          <a:srgbClr val="6A737B"/>
        </a:lt2>
        <a:accent1>
          <a:srgbClr val="00B624"/>
        </a:accent1>
        <a:accent2>
          <a:srgbClr val="163D22"/>
        </a:accent2>
        <a:accent3>
          <a:srgbClr val="FFFFFF"/>
        </a:accent3>
        <a:accent4>
          <a:srgbClr val="000000"/>
        </a:accent4>
        <a:accent5>
          <a:srgbClr val="AAD7AC"/>
        </a:accent5>
        <a:accent6>
          <a:srgbClr val="13361E"/>
        </a:accent6>
        <a:hlink>
          <a:srgbClr val="B2B2B2"/>
        </a:hlink>
        <a:folHlink>
          <a:srgbClr val="6A6A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Inukshuk">
  <a:themeElements>
    <a:clrScheme name="Inukshuk 1">
      <a:dk1>
        <a:srgbClr val="000000"/>
      </a:dk1>
      <a:lt1>
        <a:srgbClr val="FFFFFF"/>
      </a:lt1>
      <a:dk2>
        <a:srgbClr val="00B624"/>
      </a:dk2>
      <a:lt2>
        <a:srgbClr val="6A737B"/>
      </a:lt2>
      <a:accent1>
        <a:srgbClr val="00B624"/>
      </a:accent1>
      <a:accent2>
        <a:srgbClr val="163D22"/>
      </a:accent2>
      <a:accent3>
        <a:srgbClr val="FFFFFF"/>
      </a:accent3>
      <a:accent4>
        <a:srgbClr val="000000"/>
      </a:accent4>
      <a:accent5>
        <a:srgbClr val="AAD7AC"/>
      </a:accent5>
      <a:accent6>
        <a:srgbClr val="13361E"/>
      </a:accent6>
      <a:hlink>
        <a:srgbClr val="B2B2B2"/>
      </a:hlink>
      <a:folHlink>
        <a:srgbClr val="6A6A6A"/>
      </a:folHlink>
    </a:clrScheme>
    <a:fontScheme name="Inukshu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ukshuk 1">
        <a:dk1>
          <a:srgbClr val="000000"/>
        </a:dk1>
        <a:lt1>
          <a:srgbClr val="FFFFFF"/>
        </a:lt1>
        <a:dk2>
          <a:srgbClr val="00B624"/>
        </a:dk2>
        <a:lt2>
          <a:srgbClr val="6A737B"/>
        </a:lt2>
        <a:accent1>
          <a:srgbClr val="00B624"/>
        </a:accent1>
        <a:accent2>
          <a:srgbClr val="163D22"/>
        </a:accent2>
        <a:accent3>
          <a:srgbClr val="FFFFFF"/>
        </a:accent3>
        <a:accent4>
          <a:srgbClr val="000000"/>
        </a:accent4>
        <a:accent5>
          <a:srgbClr val="AAD7AC"/>
        </a:accent5>
        <a:accent6>
          <a:srgbClr val="13361E"/>
        </a:accent6>
        <a:hlink>
          <a:srgbClr val="B2B2B2"/>
        </a:hlink>
        <a:folHlink>
          <a:srgbClr val="6A6A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CDF45A5C130241A1B69F5742FC0C65" ma:contentTypeVersion="0" ma:contentTypeDescription="Create a new document." ma:contentTypeScope="" ma:versionID="fcfd67974c094f88a8e31846082a8a8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2CC04A-8D33-404B-AC9C-5C451E17C0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057C15-441B-42EE-8397-B3592E8785EA}">
  <ds:schemaRefs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1EDF2B-2B86-42BA-8B37-13F7C23544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TD_Building_Puzzle_US</Template>
  <TotalTime>648</TotalTime>
  <Words>921</Words>
  <Application>Microsoft Office PowerPoint</Application>
  <PresentationFormat>Custom</PresentationFormat>
  <Paragraphs>185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TD_Building_Puzzle_US</vt:lpstr>
      <vt:lpstr>1_TD White</vt:lpstr>
      <vt:lpstr>2_TD White</vt:lpstr>
      <vt:lpstr>3_TD White</vt:lpstr>
      <vt:lpstr>4_TD White</vt:lpstr>
      <vt:lpstr>5_TD White</vt:lpstr>
      <vt:lpstr>Inukshuk</vt:lpstr>
      <vt:lpstr>4_Inukshuk</vt:lpstr>
      <vt:lpstr>1_Inukshuk</vt:lpstr>
      <vt:lpstr>5_Inukshuk</vt:lpstr>
      <vt:lpstr>6_Inukshuk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Zheng, Katie</dc:creator>
  <cp:keywords>Public</cp:keywords>
  <cp:lastModifiedBy>Zheng, Katie</cp:lastModifiedBy>
  <cp:revision>63</cp:revision>
  <cp:lastPrinted>2014-06-10T20:23:12Z</cp:lastPrinted>
  <dcterms:created xsi:type="dcterms:W3CDTF">2019-03-04T16:29:27Z</dcterms:created>
  <dcterms:modified xsi:type="dcterms:W3CDTF">2019-03-10T22:50:43Z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0x010100AFCDF45A5C130241A1B69F5742FC0C65</vt:lpwstr>
  </property>
  <property fmtid="{D5CDD505-2E9C-101B-9397-08002B2CF9AE}" pid="3" name="TitusGUID">
    <vt:lpwstr>28c1dd30-9556-4bf0-ac21-8471aba0cc02</vt:lpwstr>
  </property>
  <property fmtid="{D5CDD505-2E9C-101B-9397-08002B2CF9AE}" pid="4" name="aliashDocumentMarking">
    <vt:lpwstr/>
  </property>
  <property fmtid="{D5CDD505-2E9C-101B-9397-08002B2CF9AE}" pid="5" name="TDDCSClassification">
    <vt:lpwstr>Public</vt:lpwstr>
  </property>
  <property fmtid="{D5CDD505-2E9C-101B-9397-08002B2CF9AE}" pid="6" name="kjhasxiQ">
    <vt:lpwstr>Internal</vt:lpwstr>
  </property>
</Properties>
</file>